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264" r:id="rId2"/>
    <p:sldId id="258" r:id="rId3"/>
    <p:sldId id="259" r:id="rId4"/>
    <p:sldId id="260" r:id="rId5"/>
    <p:sldId id="261" r:id="rId6"/>
    <p:sldId id="262" r:id="rId7"/>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aike.geuzendam@gmail.com" initials="" lastIdx="16" clrIdx="0">
    <p:extLst>
      <p:ext uri="{19B8F6BF-5375-455C-9EA6-DF929625EA0E}">
        <p15:presenceInfo xmlns:p15="http://schemas.microsoft.com/office/powerpoint/2012/main" userId="2232aca6375b71ec" providerId="Windows Live"/>
      </p:ext>
    </p:extLst>
  </p:cmAuthor>
  <p:cmAuthor id="2" name="Esther Feron-Mentink" initials="EF" lastIdx="5" clrIdx="1">
    <p:extLst>
      <p:ext uri="{19B8F6BF-5375-455C-9EA6-DF929625EA0E}">
        <p15:presenceInfo xmlns:p15="http://schemas.microsoft.com/office/powerpoint/2012/main" userId="S::eferon@visio.org::43227f00-42e4-4001-aebb-3bc9e77bde52" providerId="AD"/>
      </p:ext>
    </p:extLst>
  </p:cmAuthor>
  <p:cmAuthor id="3" name="Derks, Annemiek" initials="AD" lastIdx="3" clrIdx="2">
    <p:extLst>
      <p:ext uri="{19B8F6BF-5375-455C-9EA6-DF929625EA0E}">
        <p15:presenceInfo xmlns:p15="http://schemas.microsoft.com/office/powerpoint/2012/main" userId="S::aderks@bartimeus.nl::0f9eb575-db98-4421-b4b6-197e84c30d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38A"/>
    <a:srgbClr val="E5F2F5"/>
    <a:srgbClr val="603366"/>
    <a:srgbClr val="532F54"/>
    <a:srgbClr val="6B3069"/>
    <a:srgbClr val="F3F9FB"/>
    <a:srgbClr val="01829B"/>
    <a:srgbClr val="57C0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C763C4-B9C8-4CA1-8D7F-A486822C0DC9}" v="364" dt="2025-06-05T11:31:34.1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4682" autoAdjust="0"/>
  </p:normalViewPr>
  <p:slideViewPr>
    <p:cSldViewPr snapToGrid="0">
      <p:cViewPr varScale="1">
        <p:scale>
          <a:sx n="71" d="100"/>
          <a:sy n="71" d="100"/>
        </p:scale>
        <p:origin x="845" y="67"/>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waap, Bente" userId="7486b7cd-168b-4485-9af0-568d059ba0f7" providerId="ADAL" clId="{76C763C4-B9C8-4CA1-8D7F-A486822C0DC9}"/>
    <pc:docChg chg="undo custSel mod modSld">
      <pc:chgData name="Zwaap, Bente" userId="7486b7cd-168b-4485-9af0-568d059ba0f7" providerId="ADAL" clId="{76C763C4-B9C8-4CA1-8D7F-A486822C0DC9}" dt="2025-06-05T12:02:58.379" v="4890"/>
      <pc:docMkLst>
        <pc:docMk/>
      </pc:docMkLst>
      <pc:sldChg chg="addSp delSp modSp mod">
        <pc:chgData name="Zwaap, Bente" userId="7486b7cd-168b-4485-9af0-568d059ba0f7" providerId="ADAL" clId="{76C763C4-B9C8-4CA1-8D7F-A486822C0DC9}" dt="2025-06-05T11:47:59.191" v="4804"/>
        <pc:sldMkLst>
          <pc:docMk/>
          <pc:sldMk cId="3993453948" sldId="258"/>
        </pc:sldMkLst>
        <pc:spChg chg="mod">
          <ac:chgData name="Zwaap, Bente" userId="7486b7cd-168b-4485-9af0-568d059ba0f7" providerId="ADAL" clId="{76C763C4-B9C8-4CA1-8D7F-A486822C0DC9}" dt="2025-06-03T10:17:11.697" v="2376" actId="571"/>
          <ac:spMkLst>
            <pc:docMk/>
            <pc:sldMk cId="3993453948" sldId="258"/>
            <ac:spMk id="3" creationId="{26DC32ED-8F28-0DC4-6377-9B92997DF3BE}"/>
          </ac:spMkLst>
        </pc:spChg>
        <pc:spChg chg="mod ord">
          <ac:chgData name="Zwaap, Bente" userId="7486b7cd-168b-4485-9af0-568d059ba0f7" providerId="ADAL" clId="{76C763C4-B9C8-4CA1-8D7F-A486822C0DC9}" dt="2025-06-05T11:47:59.191" v="4804"/>
          <ac:spMkLst>
            <pc:docMk/>
            <pc:sldMk cId="3993453948" sldId="258"/>
            <ac:spMk id="4" creationId="{88AA4A42-02C9-A772-B385-197C19E43467}"/>
          </ac:spMkLst>
        </pc:spChg>
        <pc:spChg chg="mod">
          <ac:chgData name="Zwaap, Bente" userId="7486b7cd-168b-4485-9af0-568d059ba0f7" providerId="ADAL" clId="{76C763C4-B9C8-4CA1-8D7F-A486822C0DC9}" dt="2025-06-03T10:17:11.697" v="2376" actId="571"/>
          <ac:spMkLst>
            <pc:docMk/>
            <pc:sldMk cId="3993453948" sldId="258"/>
            <ac:spMk id="5" creationId="{6B1489A3-0B4B-80E5-CAB9-71B48BCBDE16}"/>
          </ac:spMkLst>
        </pc:spChg>
        <pc:spChg chg="mod">
          <ac:chgData name="Zwaap, Bente" userId="7486b7cd-168b-4485-9af0-568d059ba0f7" providerId="ADAL" clId="{76C763C4-B9C8-4CA1-8D7F-A486822C0DC9}" dt="2025-06-03T10:17:11.697" v="2376" actId="571"/>
          <ac:spMkLst>
            <pc:docMk/>
            <pc:sldMk cId="3993453948" sldId="258"/>
            <ac:spMk id="6" creationId="{0B41A4D0-7373-A56D-91FC-05DD939D2B40}"/>
          </ac:spMkLst>
        </pc:spChg>
        <pc:spChg chg="mod">
          <ac:chgData name="Zwaap, Bente" userId="7486b7cd-168b-4485-9af0-568d059ba0f7" providerId="ADAL" clId="{76C763C4-B9C8-4CA1-8D7F-A486822C0DC9}" dt="2025-06-03T10:17:11.697" v="2376" actId="571"/>
          <ac:spMkLst>
            <pc:docMk/>
            <pc:sldMk cId="3993453948" sldId="258"/>
            <ac:spMk id="7" creationId="{60874C9A-7F58-9847-9A89-C3FD8F0761F4}"/>
          </ac:spMkLst>
        </pc:spChg>
        <pc:spChg chg="mod">
          <ac:chgData name="Zwaap, Bente" userId="7486b7cd-168b-4485-9af0-568d059ba0f7" providerId="ADAL" clId="{76C763C4-B9C8-4CA1-8D7F-A486822C0DC9}" dt="2025-06-03T10:17:11.697" v="2376" actId="571"/>
          <ac:spMkLst>
            <pc:docMk/>
            <pc:sldMk cId="3993453948" sldId="258"/>
            <ac:spMk id="10" creationId="{C1FFE4E1-0218-17DC-889A-A8C734F96AC2}"/>
          </ac:spMkLst>
        </pc:spChg>
        <pc:spChg chg="mod">
          <ac:chgData name="Zwaap, Bente" userId="7486b7cd-168b-4485-9af0-568d059ba0f7" providerId="ADAL" clId="{76C763C4-B9C8-4CA1-8D7F-A486822C0DC9}" dt="2025-06-03T10:17:11.697" v="2376" actId="571"/>
          <ac:spMkLst>
            <pc:docMk/>
            <pc:sldMk cId="3993453948" sldId="258"/>
            <ac:spMk id="13" creationId="{E90A4737-4E27-73BA-443C-3D0BF8CCBB74}"/>
          </ac:spMkLst>
        </pc:spChg>
        <pc:spChg chg="del mod topLvl">
          <ac:chgData name="Zwaap, Bente" userId="7486b7cd-168b-4485-9af0-568d059ba0f7" providerId="ADAL" clId="{76C763C4-B9C8-4CA1-8D7F-A486822C0DC9}" dt="2025-06-05T08:42:49.530" v="2830" actId="478"/>
          <ac:spMkLst>
            <pc:docMk/>
            <pc:sldMk cId="3993453948" sldId="258"/>
            <ac:spMk id="14" creationId="{47AF9A26-300F-CF4A-2EA2-E4AEBF3FBAB4}"/>
          </ac:spMkLst>
        </pc:spChg>
        <pc:spChg chg="mod">
          <ac:chgData name="Zwaap, Bente" userId="7486b7cd-168b-4485-9af0-568d059ba0f7" providerId="ADAL" clId="{76C763C4-B9C8-4CA1-8D7F-A486822C0DC9}" dt="2025-06-03T10:17:11.697" v="2376" actId="571"/>
          <ac:spMkLst>
            <pc:docMk/>
            <pc:sldMk cId="3993453948" sldId="258"/>
            <ac:spMk id="15" creationId="{D2E990EC-8FD0-A70D-F74B-7A5D6D728C59}"/>
          </ac:spMkLst>
        </pc:spChg>
        <pc:spChg chg="mod">
          <ac:chgData name="Zwaap, Bente" userId="7486b7cd-168b-4485-9af0-568d059ba0f7" providerId="ADAL" clId="{76C763C4-B9C8-4CA1-8D7F-A486822C0DC9}" dt="2025-06-03T10:17:11.697" v="2376" actId="571"/>
          <ac:spMkLst>
            <pc:docMk/>
            <pc:sldMk cId="3993453948" sldId="258"/>
            <ac:spMk id="16" creationId="{0251E08C-7E30-A81A-B63C-F027D2389725}"/>
          </ac:spMkLst>
        </pc:spChg>
        <pc:spChg chg="mod">
          <ac:chgData name="Zwaap, Bente" userId="7486b7cd-168b-4485-9af0-568d059ba0f7" providerId="ADAL" clId="{76C763C4-B9C8-4CA1-8D7F-A486822C0DC9}" dt="2025-06-03T10:17:11.697" v="2376" actId="571"/>
          <ac:spMkLst>
            <pc:docMk/>
            <pc:sldMk cId="3993453948" sldId="258"/>
            <ac:spMk id="17" creationId="{6CD30B5C-5207-CE47-7C4F-833FCE5D07A0}"/>
          </ac:spMkLst>
        </pc:spChg>
        <pc:spChg chg="add mod">
          <ac:chgData name="Zwaap, Bente" userId="7486b7cd-168b-4485-9af0-568d059ba0f7" providerId="ADAL" clId="{76C763C4-B9C8-4CA1-8D7F-A486822C0DC9}" dt="2025-06-03T10:17:11.697" v="2376" actId="571"/>
          <ac:spMkLst>
            <pc:docMk/>
            <pc:sldMk cId="3993453948" sldId="258"/>
            <ac:spMk id="18" creationId="{74B54701-7527-A304-07D0-BA250A80F838}"/>
          </ac:spMkLst>
        </pc:spChg>
        <pc:spChg chg="add mod">
          <ac:chgData name="Zwaap, Bente" userId="7486b7cd-168b-4485-9af0-568d059ba0f7" providerId="ADAL" clId="{76C763C4-B9C8-4CA1-8D7F-A486822C0DC9}" dt="2025-06-04T11:57:05.829" v="2411"/>
          <ac:spMkLst>
            <pc:docMk/>
            <pc:sldMk cId="3993453948" sldId="258"/>
            <ac:spMk id="19" creationId="{EB829705-4120-8DF2-07D7-DEE5FF42C9DA}"/>
          </ac:spMkLst>
        </pc:spChg>
        <pc:spChg chg="add mod ord">
          <ac:chgData name="Zwaap, Bente" userId="7486b7cd-168b-4485-9af0-568d059ba0f7" providerId="ADAL" clId="{76C763C4-B9C8-4CA1-8D7F-A486822C0DC9}" dt="2025-06-05T11:44:09.554" v="4729" actId="167"/>
          <ac:spMkLst>
            <pc:docMk/>
            <pc:sldMk cId="3993453948" sldId="258"/>
            <ac:spMk id="20" creationId="{DFA56F0A-BBB7-65A6-B292-9D31F62405E4}"/>
          </ac:spMkLst>
        </pc:spChg>
        <pc:spChg chg="add mod ord">
          <ac:chgData name="Zwaap, Bente" userId="7486b7cd-168b-4485-9af0-568d059ba0f7" providerId="ADAL" clId="{76C763C4-B9C8-4CA1-8D7F-A486822C0DC9}" dt="2025-06-05T11:46:08.251" v="4745" actId="167"/>
          <ac:spMkLst>
            <pc:docMk/>
            <pc:sldMk cId="3993453948" sldId="258"/>
            <ac:spMk id="21" creationId="{3EF08C47-6BFD-6434-8CBD-C5AD173FA095}"/>
          </ac:spMkLst>
        </pc:spChg>
        <pc:spChg chg="add mod">
          <ac:chgData name="Zwaap, Bente" userId="7486b7cd-168b-4485-9af0-568d059ba0f7" providerId="ADAL" clId="{76C763C4-B9C8-4CA1-8D7F-A486822C0DC9}" dt="2025-06-05T11:41:40.472" v="4686" actId="962"/>
          <ac:spMkLst>
            <pc:docMk/>
            <pc:sldMk cId="3993453948" sldId="258"/>
            <ac:spMk id="24" creationId="{E732DA42-978A-A668-DC5D-24608642E05E}"/>
          </ac:spMkLst>
        </pc:spChg>
        <pc:spChg chg="add mod ord">
          <ac:chgData name="Zwaap, Bente" userId="7486b7cd-168b-4485-9af0-568d059ba0f7" providerId="ADAL" clId="{76C763C4-B9C8-4CA1-8D7F-A486822C0DC9}" dt="2025-06-05T11:47:10.117" v="4790"/>
          <ac:spMkLst>
            <pc:docMk/>
            <pc:sldMk cId="3993453948" sldId="258"/>
            <ac:spMk id="25" creationId="{B3DE034A-6362-C4F4-6029-6B77B250EDA3}"/>
          </ac:spMkLst>
        </pc:spChg>
        <pc:spChg chg="mod">
          <ac:chgData name="Zwaap, Bente" userId="7486b7cd-168b-4485-9af0-568d059ba0f7" providerId="ADAL" clId="{76C763C4-B9C8-4CA1-8D7F-A486822C0DC9}" dt="2025-06-05T11:34:19.755" v="3895" actId="34135"/>
          <ac:spMkLst>
            <pc:docMk/>
            <pc:sldMk cId="3993453948" sldId="258"/>
            <ac:spMk id="27" creationId="{5CE79C5D-E170-E732-1109-1738A85194ED}"/>
          </ac:spMkLst>
        </pc:spChg>
        <pc:spChg chg="mod">
          <ac:chgData name="Zwaap, Bente" userId="7486b7cd-168b-4485-9af0-568d059ba0f7" providerId="ADAL" clId="{76C763C4-B9C8-4CA1-8D7F-A486822C0DC9}" dt="2025-06-05T11:34:23.014" v="3896" actId="34135"/>
          <ac:spMkLst>
            <pc:docMk/>
            <pc:sldMk cId="3993453948" sldId="258"/>
            <ac:spMk id="28" creationId="{5DC09DF1-5C98-7F5A-B7BF-DB6FE08531EA}"/>
          </ac:spMkLst>
        </pc:spChg>
        <pc:spChg chg="add mod ord">
          <ac:chgData name="Zwaap, Bente" userId="7486b7cd-168b-4485-9af0-568d059ba0f7" providerId="ADAL" clId="{76C763C4-B9C8-4CA1-8D7F-A486822C0DC9}" dt="2025-06-05T11:46:54.855" v="4774"/>
          <ac:spMkLst>
            <pc:docMk/>
            <pc:sldMk cId="3993453948" sldId="258"/>
            <ac:spMk id="29" creationId="{FB8BC532-FA80-E794-09C5-6D20840834CB}"/>
          </ac:spMkLst>
        </pc:spChg>
        <pc:spChg chg="mod ord">
          <ac:chgData name="Zwaap, Bente" userId="7486b7cd-168b-4485-9af0-568d059ba0f7" providerId="ADAL" clId="{76C763C4-B9C8-4CA1-8D7F-A486822C0DC9}" dt="2025-06-05T11:46:39.917" v="4763"/>
          <ac:spMkLst>
            <pc:docMk/>
            <pc:sldMk cId="3993453948" sldId="258"/>
            <ac:spMk id="36" creationId="{9E61F211-51AE-2D2A-C538-C091E36691D8}"/>
          </ac:spMkLst>
        </pc:spChg>
        <pc:spChg chg="del mod ord">
          <ac:chgData name="Zwaap, Bente" userId="7486b7cd-168b-4485-9af0-568d059ba0f7" providerId="ADAL" clId="{76C763C4-B9C8-4CA1-8D7F-A486822C0DC9}" dt="2025-06-05T11:27:54.791" v="3293" actId="478"/>
          <ac:spMkLst>
            <pc:docMk/>
            <pc:sldMk cId="3993453948" sldId="258"/>
            <ac:spMk id="41" creationId="{CAA227A6-E648-9614-71F8-FBC3F3E3FC37}"/>
          </ac:spMkLst>
        </pc:spChg>
        <pc:spChg chg="mod ord topLvl">
          <ac:chgData name="Zwaap, Bente" userId="7486b7cd-168b-4485-9af0-568d059ba0f7" providerId="ADAL" clId="{76C763C4-B9C8-4CA1-8D7F-A486822C0DC9}" dt="2025-06-05T11:46:59.814" v="4781"/>
          <ac:spMkLst>
            <pc:docMk/>
            <pc:sldMk cId="3993453948" sldId="258"/>
            <ac:spMk id="42" creationId="{857D7645-A243-EB71-1030-C536516896F1}"/>
          </ac:spMkLst>
        </pc:spChg>
        <pc:spChg chg="mod ord topLvl">
          <ac:chgData name="Zwaap, Bente" userId="7486b7cd-168b-4485-9af0-568d059ba0f7" providerId="ADAL" clId="{76C763C4-B9C8-4CA1-8D7F-A486822C0DC9}" dt="2025-06-05T11:47:03.705" v="4788"/>
          <ac:spMkLst>
            <pc:docMk/>
            <pc:sldMk cId="3993453948" sldId="258"/>
            <ac:spMk id="43" creationId="{5848DE8B-4A7C-3BA7-9407-E6AB08997330}"/>
          </ac:spMkLst>
        </pc:spChg>
        <pc:spChg chg="mod ord topLvl">
          <ac:chgData name="Zwaap, Bente" userId="7486b7cd-168b-4485-9af0-568d059ba0f7" providerId="ADAL" clId="{76C763C4-B9C8-4CA1-8D7F-A486822C0DC9}" dt="2025-06-05T11:47:13.778" v="4798"/>
          <ac:spMkLst>
            <pc:docMk/>
            <pc:sldMk cId="3993453948" sldId="258"/>
            <ac:spMk id="44" creationId="{149D80C0-C767-ADB4-85A5-DB053692014C}"/>
          </ac:spMkLst>
        </pc:spChg>
        <pc:spChg chg="del">
          <ac:chgData name="Zwaap, Bente" userId="7486b7cd-168b-4485-9af0-568d059ba0f7" providerId="ADAL" clId="{76C763C4-B9C8-4CA1-8D7F-A486822C0DC9}" dt="2025-06-03T10:05:59.659" v="2191" actId="478"/>
          <ac:spMkLst>
            <pc:docMk/>
            <pc:sldMk cId="3993453948" sldId="258"/>
            <ac:spMk id="49" creationId="{D4C93217-CCB5-988E-5172-F61F5F0EBBCE}"/>
          </ac:spMkLst>
        </pc:spChg>
        <pc:spChg chg="del">
          <ac:chgData name="Zwaap, Bente" userId="7486b7cd-168b-4485-9af0-568d059ba0f7" providerId="ADAL" clId="{76C763C4-B9C8-4CA1-8D7F-A486822C0DC9}" dt="2025-06-03T10:06:11.109" v="2194" actId="478"/>
          <ac:spMkLst>
            <pc:docMk/>
            <pc:sldMk cId="3993453948" sldId="258"/>
            <ac:spMk id="50" creationId="{1CFA0F16-A3E2-2141-F9F0-C33B83DDA98D}"/>
          </ac:spMkLst>
        </pc:spChg>
        <pc:spChg chg="add del mod ord">
          <ac:chgData name="Zwaap, Bente" userId="7486b7cd-168b-4485-9af0-568d059ba0f7" providerId="ADAL" clId="{76C763C4-B9C8-4CA1-8D7F-A486822C0DC9}" dt="2025-06-04T11:58:05.795" v="2417" actId="478"/>
          <ac:spMkLst>
            <pc:docMk/>
            <pc:sldMk cId="3993453948" sldId="258"/>
            <ac:spMk id="60" creationId="{1A60F6BE-CA97-D6B6-21B8-88BE1EED5AA3}"/>
          </ac:spMkLst>
        </pc:spChg>
        <pc:spChg chg="del mod">
          <ac:chgData name="Zwaap, Bente" userId="7486b7cd-168b-4485-9af0-568d059ba0f7" providerId="ADAL" clId="{76C763C4-B9C8-4CA1-8D7F-A486822C0DC9}" dt="2025-06-04T11:59:11.657" v="2434" actId="478"/>
          <ac:spMkLst>
            <pc:docMk/>
            <pc:sldMk cId="3993453948" sldId="258"/>
            <ac:spMk id="61" creationId="{ED557B18-1D33-AADF-E06C-C5043A25EE81}"/>
          </ac:spMkLst>
        </pc:spChg>
        <pc:spChg chg="mod">
          <ac:chgData name="Zwaap, Bente" userId="7486b7cd-168b-4485-9af0-568d059ba0f7" providerId="ADAL" clId="{76C763C4-B9C8-4CA1-8D7F-A486822C0DC9}" dt="2025-06-03T10:17:33.695" v="2382" actId="34135"/>
          <ac:spMkLst>
            <pc:docMk/>
            <pc:sldMk cId="3993453948" sldId="258"/>
            <ac:spMk id="62" creationId="{FA810BEA-3065-2019-CBCE-B0352F0F4508}"/>
          </ac:spMkLst>
        </pc:spChg>
        <pc:spChg chg="mod">
          <ac:chgData name="Zwaap, Bente" userId="7486b7cd-168b-4485-9af0-568d059ba0f7" providerId="ADAL" clId="{76C763C4-B9C8-4CA1-8D7F-A486822C0DC9}" dt="2025-06-03T10:17:33.695" v="2382" actId="34135"/>
          <ac:spMkLst>
            <pc:docMk/>
            <pc:sldMk cId="3993453948" sldId="258"/>
            <ac:spMk id="63" creationId="{B61FB293-1A5C-9C4C-02FF-DBAE1AA4D6B5}"/>
          </ac:spMkLst>
        </pc:spChg>
        <pc:spChg chg="mod">
          <ac:chgData name="Zwaap, Bente" userId="7486b7cd-168b-4485-9af0-568d059ba0f7" providerId="ADAL" clId="{76C763C4-B9C8-4CA1-8D7F-A486822C0DC9}" dt="2025-06-05T11:34:38.354" v="3901" actId="34135"/>
          <ac:spMkLst>
            <pc:docMk/>
            <pc:sldMk cId="3993453948" sldId="258"/>
            <ac:spMk id="66" creationId="{41A5FB90-3A1D-8805-A838-73EB3D51FEC5}"/>
          </ac:spMkLst>
        </pc:spChg>
        <pc:spChg chg="mod ord">
          <ac:chgData name="Zwaap, Bente" userId="7486b7cd-168b-4485-9af0-568d059ba0f7" providerId="ADAL" clId="{76C763C4-B9C8-4CA1-8D7F-A486822C0DC9}" dt="2025-06-05T11:43:37.653" v="4715" actId="171"/>
          <ac:spMkLst>
            <pc:docMk/>
            <pc:sldMk cId="3993453948" sldId="258"/>
            <ac:spMk id="69" creationId="{06104CB7-D956-6583-EE42-1F0F00BF5BD3}"/>
          </ac:spMkLst>
        </pc:spChg>
        <pc:spChg chg="del mod">
          <ac:chgData name="Zwaap, Bente" userId="7486b7cd-168b-4485-9af0-568d059ba0f7" providerId="ADAL" clId="{76C763C4-B9C8-4CA1-8D7F-A486822C0DC9}" dt="2025-06-05T08:29:47.681" v="2768" actId="478"/>
          <ac:spMkLst>
            <pc:docMk/>
            <pc:sldMk cId="3993453948" sldId="258"/>
            <ac:spMk id="70" creationId="{3BA0E195-6C36-8BCD-E772-790DFDA7AD71}"/>
          </ac:spMkLst>
        </pc:spChg>
        <pc:spChg chg="mod">
          <ac:chgData name="Zwaap, Bente" userId="7486b7cd-168b-4485-9af0-568d059ba0f7" providerId="ADAL" clId="{76C763C4-B9C8-4CA1-8D7F-A486822C0DC9}" dt="2025-06-05T11:34:48.214" v="3903" actId="34135"/>
          <ac:spMkLst>
            <pc:docMk/>
            <pc:sldMk cId="3993453948" sldId="258"/>
            <ac:spMk id="71" creationId="{0EFDF75F-2EC6-3348-6EB3-D9EAD03E6276}"/>
          </ac:spMkLst>
        </pc:spChg>
        <pc:spChg chg="mod">
          <ac:chgData name="Zwaap, Bente" userId="7486b7cd-168b-4485-9af0-568d059ba0f7" providerId="ADAL" clId="{76C763C4-B9C8-4CA1-8D7F-A486822C0DC9}" dt="2025-06-05T11:34:52.207" v="3904" actId="34135"/>
          <ac:spMkLst>
            <pc:docMk/>
            <pc:sldMk cId="3993453948" sldId="258"/>
            <ac:spMk id="72" creationId="{5804AD97-E4A3-3B92-E36D-A554EB78E273}"/>
          </ac:spMkLst>
        </pc:spChg>
        <pc:spChg chg="del mod">
          <ac:chgData name="Zwaap, Bente" userId="7486b7cd-168b-4485-9af0-568d059ba0f7" providerId="ADAL" clId="{76C763C4-B9C8-4CA1-8D7F-A486822C0DC9}" dt="2025-06-05T11:24:22.294" v="2847" actId="478"/>
          <ac:spMkLst>
            <pc:docMk/>
            <pc:sldMk cId="3993453948" sldId="258"/>
            <ac:spMk id="73" creationId="{D79BA23D-4CFE-7DC8-7FAE-D3C49F189F84}"/>
          </ac:spMkLst>
        </pc:spChg>
        <pc:spChg chg="del mod ord">
          <ac:chgData name="Zwaap, Bente" userId="7486b7cd-168b-4485-9af0-568d059ba0f7" providerId="ADAL" clId="{76C763C4-B9C8-4CA1-8D7F-A486822C0DC9}" dt="2025-06-05T11:24:19.295" v="2845" actId="478"/>
          <ac:spMkLst>
            <pc:docMk/>
            <pc:sldMk cId="3993453948" sldId="258"/>
            <ac:spMk id="74" creationId="{901B890D-173E-1FC0-19D4-967345E8F255}"/>
          </ac:spMkLst>
        </pc:spChg>
        <pc:spChg chg="mod ord">
          <ac:chgData name="Zwaap, Bente" userId="7486b7cd-168b-4485-9af0-568d059ba0f7" providerId="ADAL" clId="{76C763C4-B9C8-4CA1-8D7F-A486822C0DC9}" dt="2025-06-05T11:46:23.529" v="4755"/>
          <ac:spMkLst>
            <pc:docMk/>
            <pc:sldMk cId="3993453948" sldId="258"/>
            <ac:spMk id="77" creationId="{A6160991-83D4-BA19-C0B3-842D2A62B7D1}"/>
          </ac:spMkLst>
        </pc:spChg>
        <pc:grpChg chg="add mod">
          <ac:chgData name="Zwaap, Bente" userId="7486b7cd-168b-4485-9af0-568d059ba0f7" providerId="ADAL" clId="{76C763C4-B9C8-4CA1-8D7F-A486822C0DC9}" dt="2025-06-03T10:17:11.697" v="2376" actId="571"/>
          <ac:grpSpMkLst>
            <pc:docMk/>
            <pc:sldMk cId="3993453948" sldId="258"/>
            <ac:grpSpMk id="2" creationId="{49F0FCD0-C937-BD88-0786-0D6502329D16}"/>
          </ac:grpSpMkLst>
        </pc:grpChg>
        <pc:grpChg chg="mod">
          <ac:chgData name="Zwaap, Bente" userId="7486b7cd-168b-4485-9af0-568d059ba0f7" providerId="ADAL" clId="{76C763C4-B9C8-4CA1-8D7F-A486822C0DC9}" dt="2025-06-03T10:17:11.697" v="2376" actId="571"/>
          <ac:grpSpMkLst>
            <pc:docMk/>
            <pc:sldMk cId="3993453948" sldId="258"/>
            <ac:grpSpMk id="12" creationId="{8F45C147-F9B2-5A65-6EFD-637AADB2FB5A}"/>
          </ac:grpSpMkLst>
        </pc:grpChg>
        <pc:grpChg chg="add del mod">
          <ac:chgData name="Zwaap, Bente" userId="7486b7cd-168b-4485-9af0-568d059ba0f7" providerId="ADAL" clId="{76C763C4-B9C8-4CA1-8D7F-A486822C0DC9}" dt="2025-06-05T08:30:10.382" v="2770" actId="165"/>
          <ac:grpSpMkLst>
            <pc:docMk/>
            <pc:sldMk cId="3993453948" sldId="258"/>
            <ac:grpSpMk id="23" creationId="{71FFFB13-A403-FFBA-D4F0-3D6F30CBBBE9}"/>
          </ac:grpSpMkLst>
        </pc:grpChg>
        <pc:grpChg chg="add mod ord">
          <ac:chgData name="Zwaap, Bente" userId="7486b7cd-168b-4485-9af0-568d059ba0f7" providerId="ADAL" clId="{76C763C4-B9C8-4CA1-8D7F-A486822C0DC9}" dt="2025-06-05T11:43:41.096" v="4720"/>
          <ac:grpSpMkLst>
            <pc:docMk/>
            <pc:sldMk cId="3993453948" sldId="258"/>
            <ac:grpSpMk id="26" creationId="{3F0B8541-B5F0-78E2-6046-4C4340C8388C}"/>
          </ac:grpSpMkLst>
        </pc:grpChg>
        <pc:grpChg chg="mod">
          <ac:chgData name="Zwaap, Bente" userId="7486b7cd-168b-4485-9af0-568d059ba0f7" providerId="ADAL" clId="{76C763C4-B9C8-4CA1-8D7F-A486822C0DC9}" dt="2025-06-03T10:17:33.695" v="2382" actId="34135"/>
          <ac:grpSpMkLst>
            <pc:docMk/>
            <pc:sldMk cId="3993453948" sldId="258"/>
            <ac:grpSpMk id="59" creationId="{8CEF661C-031B-D713-C2AB-DF4B90DD1D4F}"/>
          </ac:grpSpMkLst>
        </pc:grpChg>
        <pc:grpChg chg="mod">
          <ac:chgData name="Zwaap, Bente" userId="7486b7cd-168b-4485-9af0-568d059ba0f7" providerId="ADAL" clId="{76C763C4-B9C8-4CA1-8D7F-A486822C0DC9}" dt="2025-06-03T10:17:33.695" v="2382" actId="34135"/>
          <ac:grpSpMkLst>
            <pc:docMk/>
            <pc:sldMk cId="3993453948" sldId="258"/>
            <ac:grpSpMk id="68" creationId="{9BE4A385-D6A9-C8C5-78E1-7B5D02F07FB3}"/>
          </ac:grpSpMkLst>
        </pc:grpChg>
        <pc:picChg chg="mod">
          <ac:chgData name="Zwaap, Bente" userId="7486b7cd-168b-4485-9af0-568d059ba0f7" providerId="ADAL" clId="{76C763C4-B9C8-4CA1-8D7F-A486822C0DC9}" dt="2025-06-03T10:17:11.697" v="2376" actId="571"/>
          <ac:picMkLst>
            <pc:docMk/>
            <pc:sldMk cId="3993453948" sldId="258"/>
            <ac:picMk id="8" creationId="{932E692D-CC71-A425-398B-2078F5D3ABC2}"/>
          </ac:picMkLst>
        </pc:picChg>
        <pc:picChg chg="mod">
          <ac:chgData name="Zwaap, Bente" userId="7486b7cd-168b-4485-9af0-568d059ba0f7" providerId="ADAL" clId="{76C763C4-B9C8-4CA1-8D7F-A486822C0DC9}" dt="2025-06-03T10:17:11.697" v="2376" actId="571"/>
          <ac:picMkLst>
            <pc:docMk/>
            <pc:sldMk cId="3993453948" sldId="258"/>
            <ac:picMk id="9" creationId="{5028D469-976D-5A93-2593-4A0AE36C48FA}"/>
          </ac:picMkLst>
        </pc:picChg>
        <pc:picChg chg="mod">
          <ac:chgData name="Zwaap, Bente" userId="7486b7cd-168b-4485-9af0-568d059ba0f7" providerId="ADAL" clId="{76C763C4-B9C8-4CA1-8D7F-A486822C0DC9}" dt="2025-06-03T10:17:11.697" v="2376" actId="571"/>
          <ac:picMkLst>
            <pc:docMk/>
            <pc:sldMk cId="3993453948" sldId="258"/>
            <ac:picMk id="11" creationId="{17891A7D-EAE8-5679-C011-5C3EB95F4C03}"/>
          </ac:picMkLst>
        </pc:picChg>
        <pc:picChg chg="add mod ord">
          <ac:chgData name="Zwaap, Bente" userId="7486b7cd-168b-4485-9af0-568d059ba0f7" providerId="ADAL" clId="{76C763C4-B9C8-4CA1-8D7F-A486822C0DC9}" dt="2025-06-05T11:46:49.623" v="4769"/>
          <ac:picMkLst>
            <pc:docMk/>
            <pc:sldMk cId="3993453948" sldId="258"/>
            <ac:picMk id="22" creationId="{AADAB779-D352-B59B-99EA-2BA621C39120}"/>
          </ac:picMkLst>
        </pc:picChg>
        <pc:picChg chg="mod">
          <ac:chgData name="Zwaap, Bente" userId="7486b7cd-168b-4485-9af0-568d059ba0f7" providerId="ADAL" clId="{76C763C4-B9C8-4CA1-8D7F-A486822C0DC9}" dt="2025-06-03T10:17:33.695" v="2382" actId="34135"/>
          <ac:picMkLst>
            <pc:docMk/>
            <pc:sldMk cId="3993453948" sldId="258"/>
            <ac:picMk id="64" creationId="{3ED57C1C-C252-BE29-2644-2AF0EA816736}"/>
          </ac:picMkLst>
        </pc:picChg>
        <pc:picChg chg="del mod">
          <ac:chgData name="Zwaap, Bente" userId="7486b7cd-168b-4485-9af0-568d059ba0f7" providerId="ADAL" clId="{76C763C4-B9C8-4CA1-8D7F-A486822C0DC9}" dt="2025-06-05T08:06:02.424" v="2468" actId="478"/>
          <ac:picMkLst>
            <pc:docMk/>
            <pc:sldMk cId="3993453948" sldId="258"/>
            <ac:picMk id="65" creationId="{FADFF489-DC6B-086E-9FA9-EBFB61B507B7}"/>
          </ac:picMkLst>
        </pc:picChg>
        <pc:picChg chg="del mod">
          <ac:chgData name="Zwaap, Bente" userId="7486b7cd-168b-4485-9af0-568d059ba0f7" providerId="ADAL" clId="{76C763C4-B9C8-4CA1-8D7F-A486822C0DC9}" dt="2025-06-05T08:24:11.307" v="2724" actId="478"/>
          <ac:picMkLst>
            <pc:docMk/>
            <pc:sldMk cId="3993453948" sldId="258"/>
            <ac:picMk id="67" creationId="{16C7A656-1D20-BD74-082E-AF6628916DDB}"/>
          </ac:picMkLst>
        </pc:picChg>
      </pc:sldChg>
      <pc:sldChg chg="addSp delSp modSp mod modNotesTx">
        <pc:chgData name="Zwaap, Bente" userId="7486b7cd-168b-4485-9af0-568d059ba0f7" providerId="ADAL" clId="{76C763C4-B9C8-4CA1-8D7F-A486822C0DC9}" dt="2025-06-05T11:52:53.562" v="4821" actId="962"/>
        <pc:sldMkLst>
          <pc:docMk/>
          <pc:sldMk cId="693205889" sldId="259"/>
        </pc:sldMkLst>
        <pc:spChg chg="add mod ord">
          <ac:chgData name="Zwaap, Bente" userId="7486b7cd-168b-4485-9af0-568d059ba0f7" providerId="ADAL" clId="{76C763C4-B9C8-4CA1-8D7F-A486822C0DC9}" dt="2025-06-05T11:35:10.453" v="3905" actId="34135"/>
          <ac:spMkLst>
            <pc:docMk/>
            <pc:sldMk cId="693205889" sldId="259"/>
            <ac:spMk id="2" creationId="{1B5447C1-BA8F-00D2-4CC2-2391C5E17069}"/>
          </ac:spMkLst>
        </pc:spChg>
        <pc:spChg chg="add mod ord">
          <ac:chgData name="Zwaap, Bente" userId="7486b7cd-168b-4485-9af0-568d059ba0f7" providerId="ADAL" clId="{76C763C4-B9C8-4CA1-8D7F-A486822C0DC9}" dt="2025-06-04T12:00:36.113" v="2455" actId="34135"/>
          <ac:spMkLst>
            <pc:docMk/>
            <pc:sldMk cId="693205889" sldId="259"/>
            <ac:spMk id="3" creationId="{AAC69C4C-479F-A954-341C-369D93BBA4A0}"/>
          </ac:spMkLst>
        </pc:spChg>
        <pc:spChg chg="del">
          <ac:chgData name="Zwaap, Bente" userId="7486b7cd-168b-4485-9af0-568d059ba0f7" providerId="ADAL" clId="{76C763C4-B9C8-4CA1-8D7F-A486822C0DC9}" dt="2025-06-03T10:06:30.783" v="2199" actId="478"/>
          <ac:spMkLst>
            <pc:docMk/>
            <pc:sldMk cId="693205889" sldId="259"/>
            <ac:spMk id="4" creationId="{366CA75C-9317-C9AB-1F12-8DAF2962F317}"/>
          </ac:spMkLst>
        </pc:spChg>
        <pc:spChg chg="add mod ord">
          <ac:chgData name="Zwaap, Bente" userId="7486b7cd-168b-4485-9af0-568d059ba0f7" providerId="ADAL" clId="{76C763C4-B9C8-4CA1-8D7F-A486822C0DC9}" dt="2025-06-04T12:00:39.118" v="2456" actId="34135"/>
          <ac:spMkLst>
            <pc:docMk/>
            <pc:sldMk cId="693205889" sldId="259"/>
            <ac:spMk id="4" creationId="{3C4EAA9A-B1F8-98FA-4355-4C17B1177534}"/>
          </ac:spMkLst>
        </pc:spChg>
        <pc:spChg chg="del">
          <ac:chgData name="Zwaap, Bente" userId="7486b7cd-168b-4485-9af0-568d059ba0f7" providerId="ADAL" clId="{76C763C4-B9C8-4CA1-8D7F-A486822C0DC9}" dt="2025-06-03T10:06:54.183" v="2234" actId="478"/>
          <ac:spMkLst>
            <pc:docMk/>
            <pc:sldMk cId="693205889" sldId="259"/>
            <ac:spMk id="5" creationId="{43119920-64EE-79EB-F25C-ED9A0E5C8E3C}"/>
          </ac:spMkLst>
        </pc:spChg>
        <pc:spChg chg="mod ord">
          <ac:chgData name="Zwaap, Bente" userId="7486b7cd-168b-4485-9af0-568d059ba0f7" providerId="ADAL" clId="{76C763C4-B9C8-4CA1-8D7F-A486822C0DC9}" dt="2025-06-05T11:35:10.453" v="3905" actId="34135"/>
          <ac:spMkLst>
            <pc:docMk/>
            <pc:sldMk cId="693205889" sldId="259"/>
            <ac:spMk id="6" creationId="{63CDF1C9-2B01-DCAC-EC4F-F9479E8EFD9E}"/>
          </ac:spMkLst>
        </pc:spChg>
        <pc:spChg chg="add mod ord">
          <ac:chgData name="Zwaap, Bente" userId="7486b7cd-168b-4485-9af0-568d059ba0f7" providerId="ADAL" clId="{76C763C4-B9C8-4CA1-8D7F-A486822C0DC9}" dt="2025-06-05T11:52:22.966" v="4812"/>
          <ac:spMkLst>
            <pc:docMk/>
            <pc:sldMk cId="693205889" sldId="259"/>
            <ac:spMk id="7" creationId="{98FE10A6-C5A1-984E-AEC1-13387FEAB81A}"/>
          </ac:spMkLst>
        </pc:spChg>
        <pc:spChg chg="add mod">
          <ac:chgData name="Zwaap, Bente" userId="7486b7cd-168b-4485-9af0-568d059ba0f7" providerId="ADAL" clId="{76C763C4-B9C8-4CA1-8D7F-A486822C0DC9}" dt="2025-06-05T11:52:52.075" v="4820" actId="962"/>
          <ac:spMkLst>
            <pc:docMk/>
            <pc:sldMk cId="693205889" sldId="259"/>
            <ac:spMk id="8" creationId="{98D104D8-C366-40DA-AC92-1224B4BC963E}"/>
          </ac:spMkLst>
        </pc:spChg>
        <pc:spChg chg="add mod">
          <ac:chgData name="Zwaap, Bente" userId="7486b7cd-168b-4485-9af0-568d059ba0f7" providerId="ADAL" clId="{76C763C4-B9C8-4CA1-8D7F-A486822C0DC9}" dt="2025-06-05T11:52:53.562" v="4821" actId="962"/>
          <ac:spMkLst>
            <pc:docMk/>
            <pc:sldMk cId="693205889" sldId="259"/>
            <ac:spMk id="11" creationId="{7AFEE50C-7A2B-849F-51E4-E6C01B922442}"/>
          </ac:spMkLst>
        </pc:spChg>
        <pc:spChg chg="add mod">
          <ac:chgData name="Zwaap, Bente" userId="7486b7cd-168b-4485-9af0-568d059ba0f7" providerId="ADAL" clId="{76C763C4-B9C8-4CA1-8D7F-A486822C0DC9}" dt="2025-06-05T11:39:09.211" v="4217" actId="962"/>
          <ac:spMkLst>
            <pc:docMk/>
            <pc:sldMk cId="693205889" sldId="259"/>
            <ac:spMk id="12" creationId="{ADD16B0E-681C-DE6F-9953-E40FF6B39CCA}"/>
          </ac:spMkLst>
        </pc:spChg>
        <pc:spChg chg="mod">
          <ac:chgData name="Zwaap, Bente" userId="7486b7cd-168b-4485-9af0-568d059ba0f7" providerId="ADAL" clId="{76C763C4-B9C8-4CA1-8D7F-A486822C0DC9}" dt="2025-06-05T11:35:26.284" v="3906" actId="34135"/>
          <ac:spMkLst>
            <pc:docMk/>
            <pc:sldMk cId="693205889" sldId="259"/>
            <ac:spMk id="14" creationId="{FA3FE189-1916-8C4F-BE22-333E63F71705}"/>
          </ac:spMkLst>
        </pc:spChg>
        <pc:spChg chg="del mod ord">
          <ac:chgData name="Zwaap, Bente" userId="7486b7cd-168b-4485-9af0-568d059ba0f7" providerId="ADAL" clId="{76C763C4-B9C8-4CA1-8D7F-A486822C0DC9}" dt="2025-06-04T11:58:20.862" v="2420" actId="478"/>
          <ac:spMkLst>
            <pc:docMk/>
            <pc:sldMk cId="693205889" sldId="259"/>
            <ac:spMk id="16" creationId="{2E983B73-78E1-D94A-DDB8-A0D3A170FA56}"/>
          </ac:spMkLst>
        </pc:spChg>
        <pc:spChg chg="mod">
          <ac:chgData name="Zwaap, Bente" userId="7486b7cd-168b-4485-9af0-568d059ba0f7" providerId="ADAL" clId="{76C763C4-B9C8-4CA1-8D7F-A486822C0DC9}" dt="2025-06-05T11:35:26.284" v="3906" actId="34135"/>
          <ac:spMkLst>
            <pc:docMk/>
            <pc:sldMk cId="693205889" sldId="259"/>
            <ac:spMk id="17" creationId="{A0BE3D81-0C26-6C30-F17E-759695BE7DAB}"/>
          </ac:spMkLst>
        </pc:spChg>
        <pc:spChg chg="del mod">
          <ac:chgData name="Zwaap, Bente" userId="7486b7cd-168b-4485-9af0-568d059ba0f7" providerId="ADAL" clId="{76C763C4-B9C8-4CA1-8D7F-A486822C0DC9}" dt="2025-06-04T11:59:06.304" v="2433" actId="478"/>
          <ac:spMkLst>
            <pc:docMk/>
            <pc:sldMk cId="693205889" sldId="259"/>
            <ac:spMk id="19" creationId="{C577F401-A9EA-D96D-9B34-E2FBE56C7156}"/>
          </ac:spMkLst>
        </pc:spChg>
        <pc:spChg chg="del mod">
          <ac:chgData name="Zwaap, Bente" userId="7486b7cd-168b-4485-9af0-568d059ba0f7" providerId="ADAL" clId="{76C763C4-B9C8-4CA1-8D7F-A486822C0DC9}" dt="2025-06-05T08:27:39.418" v="2751" actId="478"/>
          <ac:spMkLst>
            <pc:docMk/>
            <pc:sldMk cId="693205889" sldId="259"/>
            <ac:spMk id="23" creationId="{C98F0833-C16F-F95F-39CD-8C56DBDA053E}"/>
          </ac:spMkLst>
        </pc:spChg>
        <pc:spChg chg="mod">
          <ac:chgData name="Zwaap, Bente" userId="7486b7cd-168b-4485-9af0-568d059ba0f7" providerId="ADAL" clId="{76C763C4-B9C8-4CA1-8D7F-A486822C0DC9}" dt="2025-06-05T11:35:26.284" v="3906" actId="34135"/>
          <ac:spMkLst>
            <pc:docMk/>
            <pc:sldMk cId="693205889" sldId="259"/>
            <ac:spMk id="26" creationId="{65B75A8F-4198-1A52-6001-DBAE134F7F38}"/>
          </ac:spMkLst>
        </pc:spChg>
        <pc:spChg chg="mod">
          <ac:chgData name="Zwaap, Bente" userId="7486b7cd-168b-4485-9af0-568d059ba0f7" providerId="ADAL" clId="{76C763C4-B9C8-4CA1-8D7F-A486822C0DC9}" dt="2025-06-05T11:35:26.284" v="3906" actId="34135"/>
          <ac:spMkLst>
            <pc:docMk/>
            <pc:sldMk cId="693205889" sldId="259"/>
            <ac:spMk id="31" creationId="{B0C3FB01-9DFD-7F31-040B-785560B135D4}"/>
          </ac:spMkLst>
        </pc:spChg>
        <pc:spChg chg="del mod">
          <ac:chgData name="Zwaap, Bente" userId="7486b7cd-168b-4485-9af0-568d059ba0f7" providerId="ADAL" clId="{76C763C4-B9C8-4CA1-8D7F-A486822C0DC9}" dt="2025-06-05T08:34:21.370" v="2780" actId="478"/>
          <ac:spMkLst>
            <pc:docMk/>
            <pc:sldMk cId="693205889" sldId="259"/>
            <ac:spMk id="32" creationId="{F05DB2B0-E349-01F9-1C34-9C41A2CA2361}"/>
          </ac:spMkLst>
        </pc:spChg>
        <pc:spChg chg="del mod">
          <ac:chgData name="Zwaap, Bente" userId="7486b7cd-168b-4485-9af0-568d059ba0f7" providerId="ADAL" clId="{76C763C4-B9C8-4CA1-8D7F-A486822C0DC9}" dt="2025-06-05T08:34:25.871" v="2782" actId="478"/>
          <ac:spMkLst>
            <pc:docMk/>
            <pc:sldMk cId="693205889" sldId="259"/>
            <ac:spMk id="33" creationId="{F1AFEBCF-767A-1C73-D250-C5F9AC421414}"/>
          </ac:spMkLst>
        </pc:spChg>
        <pc:spChg chg="del mod ord">
          <ac:chgData name="Zwaap, Bente" userId="7486b7cd-168b-4485-9af0-568d059ba0f7" providerId="ADAL" clId="{76C763C4-B9C8-4CA1-8D7F-A486822C0DC9}" dt="2025-06-05T08:07:58.819" v="2487" actId="478"/>
          <ac:spMkLst>
            <pc:docMk/>
            <pc:sldMk cId="693205889" sldId="259"/>
            <ac:spMk id="36" creationId="{A0CEC603-3692-BADE-BAF8-D86998E1CC24}"/>
          </ac:spMkLst>
        </pc:spChg>
        <pc:spChg chg="del mod">
          <ac:chgData name="Zwaap, Bente" userId="7486b7cd-168b-4485-9af0-568d059ba0f7" providerId="ADAL" clId="{76C763C4-B9C8-4CA1-8D7F-A486822C0DC9}" dt="2025-06-03T10:06:25.475" v="2198" actId="478"/>
          <ac:spMkLst>
            <pc:docMk/>
            <pc:sldMk cId="693205889" sldId="259"/>
            <ac:spMk id="39" creationId="{CB4AE139-3BE0-2B00-8316-A1DB941A51C3}"/>
          </ac:spMkLst>
        </pc:spChg>
        <pc:spChg chg="mod topLvl">
          <ac:chgData name="Zwaap, Bente" userId="7486b7cd-168b-4485-9af0-568d059ba0f7" providerId="ADAL" clId="{76C763C4-B9C8-4CA1-8D7F-A486822C0DC9}" dt="2025-06-05T11:35:26.284" v="3906" actId="34135"/>
          <ac:spMkLst>
            <pc:docMk/>
            <pc:sldMk cId="693205889" sldId="259"/>
            <ac:spMk id="42" creationId="{CF783D2E-096E-EA40-4881-27C3ACE9F48A}"/>
          </ac:spMkLst>
        </pc:spChg>
        <pc:spChg chg="mod">
          <ac:chgData name="Zwaap, Bente" userId="7486b7cd-168b-4485-9af0-568d059ba0f7" providerId="ADAL" clId="{76C763C4-B9C8-4CA1-8D7F-A486822C0DC9}" dt="2025-06-05T11:33:13.867" v="3889" actId="404"/>
          <ac:spMkLst>
            <pc:docMk/>
            <pc:sldMk cId="693205889" sldId="259"/>
            <ac:spMk id="49" creationId="{8D12FF43-9A4A-F40B-9BCC-1BE47C19AE60}"/>
          </ac:spMkLst>
        </pc:spChg>
        <pc:spChg chg="del">
          <ac:chgData name="Zwaap, Bente" userId="7486b7cd-168b-4485-9af0-568d059ba0f7" providerId="ADAL" clId="{76C763C4-B9C8-4CA1-8D7F-A486822C0DC9}" dt="2025-06-03T09:38:26.106" v="615" actId="478"/>
          <ac:spMkLst>
            <pc:docMk/>
            <pc:sldMk cId="693205889" sldId="259"/>
            <ac:spMk id="50" creationId="{D896047D-3B4A-1F5C-1E9A-4303BAAFAAA6}"/>
          </ac:spMkLst>
        </pc:spChg>
        <pc:spChg chg="mod topLvl">
          <ac:chgData name="Zwaap, Bente" userId="7486b7cd-168b-4485-9af0-568d059ba0f7" providerId="ADAL" clId="{76C763C4-B9C8-4CA1-8D7F-A486822C0DC9}" dt="2025-06-05T11:35:26.284" v="3906" actId="34135"/>
          <ac:spMkLst>
            <pc:docMk/>
            <pc:sldMk cId="693205889" sldId="259"/>
            <ac:spMk id="52" creationId="{67A36510-C5D2-23BF-2028-9EA863610169}"/>
          </ac:spMkLst>
        </pc:spChg>
        <pc:spChg chg="mod topLvl">
          <ac:chgData name="Zwaap, Bente" userId="7486b7cd-168b-4485-9af0-568d059ba0f7" providerId="ADAL" clId="{76C763C4-B9C8-4CA1-8D7F-A486822C0DC9}" dt="2025-06-05T11:35:26.284" v="3906" actId="34135"/>
          <ac:spMkLst>
            <pc:docMk/>
            <pc:sldMk cId="693205889" sldId="259"/>
            <ac:spMk id="53" creationId="{0A6020CC-F608-05C2-8BB6-5DA8BAC3D8BE}"/>
          </ac:spMkLst>
        </pc:spChg>
        <pc:spChg chg="mod topLvl">
          <ac:chgData name="Zwaap, Bente" userId="7486b7cd-168b-4485-9af0-568d059ba0f7" providerId="ADAL" clId="{76C763C4-B9C8-4CA1-8D7F-A486822C0DC9}" dt="2025-06-05T11:35:26.284" v="3906" actId="34135"/>
          <ac:spMkLst>
            <pc:docMk/>
            <pc:sldMk cId="693205889" sldId="259"/>
            <ac:spMk id="54" creationId="{B0B7A3AB-2E07-F2FB-93FF-65FBA5CB3E08}"/>
          </ac:spMkLst>
        </pc:spChg>
        <pc:spChg chg="mod ord">
          <ac:chgData name="Zwaap, Bente" userId="7486b7cd-168b-4485-9af0-568d059ba0f7" providerId="ADAL" clId="{76C763C4-B9C8-4CA1-8D7F-A486822C0DC9}" dt="2025-06-03T10:18:57.377" v="2389" actId="34135"/>
          <ac:spMkLst>
            <pc:docMk/>
            <pc:sldMk cId="693205889" sldId="259"/>
            <ac:spMk id="55" creationId="{B173892C-43A1-9F5B-6906-B2186B4CD32E}"/>
          </ac:spMkLst>
        </pc:spChg>
        <pc:spChg chg="mod">
          <ac:chgData name="Zwaap, Bente" userId="7486b7cd-168b-4485-9af0-568d059ba0f7" providerId="ADAL" clId="{76C763C4-B9C8-4CA1-8D7F-A486822C0DC9}" dt="2025-06-05T11:35:10.453" v="3905" actId="34135"/>
          <ac:spMkLst>
            <pc:docMk/>
            <pc:sldMk cId="693205889" sldId="259"/>
            <ac:spMk id="56" creationId="{87C64556-58E0-8CF9-8A1C-8EC0FEEE098C}"/>
          </ac:spMkLst>
        </pc:spChg>
        <pc:grpChg chg="add del mod topLvl">
          <ac:chgData name="Zwaap, Bente" userId="7486b7cd-168b-4485-9af0-568d059ba0f7" providerId="ADAL" clId="{76C763C4-B9C8-4CA1-8D7F-A486822C0DC9}" dt="2025-06-05T08:42:31.025" v="2827" actId="165"/>
          <ac:grpSpMkLst>
            <pc:docMk/>
            <pc:sldMk cId="693205889" sldId="259"/>
            <ac:grpSpMk id="9" creationId="{FDDA0B14-9ACF-D352-6734-7325403621E7}"/>
          </ac:grpSpMkLst>
        </pc:grpChg>
        <pc:grpChg chg="add del mod">
          <ac:chgData name="Zwaap, Bente" userId="7486b7cd-168b-4485-9af0-568d059ba0f7" providerId="ADAL" clId="{76C763C4-B9C8-4CA1-8D7F-A486822C0DC9}" dt="2025-06-05T08:42:25.395" v="2826" actId="165"/>
          <ac:grpSpMkLst>
            <pc:docMk/>
            <pc:sldMk cId="693205889" sldId="259"/>
            <ac:grpSpMk id="10" creationId="{1E0BE358-1B64-51D0-B644-C82DAF3C5A70}"/>
          </ac:grpSpMkLst>
        </pc:grpChg>
        <pc:grpChg chg="mod">
          <ac:chgData name="Zwaap, Bente" userId="7486b7cd-168b-4485-9af0-568d059ba0f7" providerId="ADAL" clId="{76C763C4-B9C8-4CA1-8D7F-A486822C0DC9}" dt="2025-06-05T11:35:26.284" v="3906" actId="34135"/>
          <ac:grpSpMkLst>
            <pc:docMk/>
            <pc:sldMk cId="693205889" sldId="259"/>
            <ac:grpSpMk id="13" creationId="{35E0B70A-CA8E-A0D4-2E01-8DE628E491EE}"/>
          </ac:grpSpMkLst>
        </pc:grpChg>
        <pc:grpChg chg="add mod">
          <ac:chgData name="Zwaap, Bente" userId="7486b7cd-168b-4485-9af0-568d059ba0f7" providerId="ADAL" clId="{76C763C4-B9C8-4CA1-8D7F-A486822C0DC9}" dt="2025-06-05T11:38:52.373" v="4216" actId="962"/>
          <ac:grpSpMkLst>
            <pc:docMk/>
            <pc:sldMk cId="693205889" sldId="259"/>
            <ac:grpSpMk id="15" creationId="{04A29802-98C0-9EC5-0E1A-9C5FFB8BF2C3}"/>
          </ac:grpSpMkLst>
        </pc:grpChg>
        <pc:grpChg chg="del mod">
          <ac:chgData name="Zwaap, Bente" userId="7486b7cd-168b-4485-9af0-568d059ba0f7" providerId="ADAL" clId="{76C763C4-B9C8-4CA1-8D7F-A486822C0DC9}" dt="2025-06-05T08:34:21.370" v="2780" actId="478"/>
          <ac:grpSpMkLst>
            <pc:docMk/>
            <pc:sldMk cId="693205889" sldId="259"/>
            <ac:grpSpMk id="25" creationId="{58C68232-809C-1315-4FCE-6E4C7D373AF5}"/>
          </ac:grpSpMkLst>
        </pc:grpChg>
        <pc:picChg chg="add mod ord">
          <ac:chgData name="Zwaap, Bente" userId="7486b7cd-168b-4485-9af0-568d059ba0f7" providerId="ADAL" clId="{76C763C4-B9C8-4CA1-8D7F-A486822C0DC9}" dt="2025-06-05T11:52:38.839" v="4819"/>
          <ac:picMkLst>
            <pc:docMk/>
            <pc:sldMk cId="693205889" sldId="259"/>
            <ac:picMk id="5" creationId="{09235001-BC33-035C-7204-1C10B11239F6}"/>
          </ac:picMkLst>
        </pc:picChg>
        <pc:picChg chg="mod">
          <ac:chgData name="Zwaap, Bente" userId="7486b7cd-168b-4485-9af0-568d059ba0f7" providerId="ADAL" clId="{76C763C4-B9C8-4CA1-8D7F-A486822C0DC9}" dt="2025-06-05T11:35:26.284" v="3906" actId="34135"/>
          <ac:picMkLst>
            <pc:docMk/>
            <pc:sldMk cId="693205889" sldId="259"/>
            <ac:picMk id="21" creationId="{B7D89AA1-1A85-114F-685F-8B9E4F8B82A9}"/>
          </ac:picMkLst>
        </pc:picChg>
        <pc:picChg chg="del mod">
          <ac:chgData name="Zwaap, Bente" userId="7486b7cd-168b-4485-9af0-568d059ba0f7" providerId="ADAL" clId="{76C763C4-B9C8-4CA1-8D7F-A486822C0DC9}" dt="2025-06-05T08:06:21.813" v="2471" actId="478"/>
          <ac:picMkLst>
            <pc:docMk/>
            <pc:sldMk cId="693205889" sldId="259"/>
            <ac:picMk id="22" creationId="{9C7B3389-C18D-1AD2-7349-DC4FE04B5F40}"/>
          </ac:picMkLst>
        </pc:picChg>
        <pc:picChg chg="del mod">
          <ac:chgData name="Zwaap, Bente" userId="7486b7cd-168b-4485-9af0-568d059ba0f7" providerId="ADAL" clId="{76C763C4-B9C8-4CA1-8D7F-A486822C0DC9}" dt="2025-06-05T08:34:30.142" v="2784" actId="478"/>
          <ac:picMkLst>
            <pc:docMk/>
            <pc:sldMk cId="693205889" sldId="259"/>
            <ac:picMk id="24" creationId="{08402C01-756D-A9ED-79A1-89E1918C5245}"/>
          </ac:picMkLst>
        </pc:picChg>
      </pc:sldChg>
      <pc:sldChg chg="addSp delSp modSp mod">
        <pc:chgData name="Zwaap, Bente" userId="7486b7cd-168b-4485-9af0-568d059ba0f7" providerId="ADAL" clId="{76C763C4-B9C8-4CA1-8D7F-A486822C0DC9}" dt="2025-06-05T11:54:14.067" v="4841" actId="962"/>
        <pc:sldMkLst>
          <pc:docMk/>
          <pc:sldMk cId="89540382" sldId="260"/>
        </pc:sldMkLst>
        <pc:spChg chg="add del mod ord">
          <ac:chgData name="Zwaap, Bente" userId="7486b7cd-168b-4485-9af0-568d059ba0f7" providerId="ADAL" clId="{76C763C4-B9C8-4CA1-8D7F-A486822C0DC9}" dt="2025-06-05T11:24:30.790" v="2850" actId="478"/>
          <ac:spMkLst>
            <pc:docMk/>
            <pc:sldMk cId="89540382" sldId="260"/>
            <ac:spMk id="2" creationId="{C5B406C8-0197-EB51-B235-C06766D87233}"/>
          </ac:spMkLst>
        </pc:spChg>
        <pc:spChg chg="add mod">
          <ac:chgData name="Zwaap, Bente" userId="7486b7cd-168b-4485-9af0-568d059ba0f7" providerId="ADAL" clId="{76C763C4-B9C8-4CA1-8D7F-A486822C0DC9}" dt="2025-06-03T10:19:10.817" v="2391" actId="571"/>
          <ac:spMkLst>
            <pc:docMk/>
            <pc:sldMk cId="89540382" sldId="260"/>
            <ac:spMk id="3" creationId="{A39F159A-8E62-A751-6A2C-DCBA00492701}"/>
          </ac:spMkLst>
        </pc:spChg>
        <pc:spChg chg="del">
          <ac:chgData name="Zwaap, Bente" userId="7486b7cd-168b-4485-9af0-568d059ba0f7" providerId="ADAL" clId="{76C763C4-B9C8-4CA1-8D7F-A486822C0DC9}" dt="2025-06-03T10:07:20.690" v="2239" actId="478"/>
          <ac:spMkLst>
            <pc:docMk/>
            <pc:sldMk cId="89540382" sldId="260"/>
            <ac:spMk id="4" creationId="{AAD45AB9-87B5-2DBD-A2A0-37E92C2F89F9}"/>
          </ac:spMkLst>
        </pc:spChg>
        <pc:spChg chg="add mod">
          <ac:chgData name="Zwaap, Bente" userId="7486b7cd-168b-4485-9af0-568d059ba0f7" providerId="ADAL" clId="{76C763C4-B9C8-4CA1-8D7F-A486822C0DC9}" dt="2025-06-03T10:19:10.817" v="2391" actId="571"/>
          <ac:spMkLst>
            <pc:docMk/>
            <pc:sldMk cId="89540382" sldId="260"/>
            <ac:spMk id="4" creationId="{E565D138-567D-04B4-1768-7C42F60FC359}"/>
          </ac:spMkLst>
        </pc:spChg>
        <pc:spChg chg="del">
          <ac:chgData name="Zwaap, Bente" userId="7486b7cd-168b-4485-9af0-568d059ba0f7" providerId="ADAL" clId="{76C763C4-B9C8-4CA1-8D7F-A486822C0DC9}" dt="2025-06-03T10:07:59.758" v="2276" actId="478"/>
          <ac:spMkLst>
            <pc:docMk/>
            <pc:sldMk cId="89540382" sldId="260"/>
            <ac:spMk id="5" creationId="{4F2689E0-1A88-AF35-F7EA-1E05004AD480}"/>
          </ac:spMkLst>
        </pc:spChg>
        <pc:spChg chg="add mod ord">
          <ac:chgData name="Zwaap, Bente" userId="7486b7cd-168b-4485-9af0-568d059ba0f7" providerId="ADAL" clId="{76C763C4-B9C8-4CA1-8D7F-A486822C0DC9}" dt="2025-06-04T11:58:48.229" v="2429" actId="167"/>
          <ac:spMkLst>
            <pc:docMk/>
            <pc:sldMk cId="89540382" sldId="260"/>
            <ac:spMk id="5" creationId="{85089BAD-3986-3CAD-E820-8C5B0B9B2A56}"/>
          </ac:spMkLst>
        </pc:spChg>
        <pc:spChg chg="add mod ord">
          <ac:chgData name="Zwaap, Bente" userId="7486b7cd-168b-4485-9af0-568d059ba0f7" providerId="ADAL" clId="{76C763C4-B9C8-4CA1-8D7F-A486822C0DC9}" dt="2025-06-04T11:58:48.229" v="2429" actId="167"/>
          <ac:spMkLst>
            <pc:docMk/>
            <pc:sldMk cId="89540382" sldId="260"/>
            <ac:spMk id="6" creationId="{0B766B11-46CD-7574-9DDE-FAB3B390252B}"/>
          </ac:spMkLst>
        </pc:spChg>
        <pc:spChg chg="add del mod ord">
          <ac:chgData name="Zwaap, Bente" userId="7486b7cd-168b-4485-9af0-568d059ba0f7" providerId="ADAL" clId="{76C763C4-B9C8-4CA1-8D7F-A486822C0DC9}" dt="2025-06-04T11:59:27.324" v="2435" actId="478"/>
          <ac:spMkLst>
            <pc:docMk/>
            <pc:sldMk cId="89540382" sldId="260"/>
            <ac:spMk id="7" creationId="{96BC8814-57E6-FCE0-7599-086EBC4A3F93}"/>
          </ac:spMkLst>
        </pc:spChg>
        <pc:spChg chg="add del mod ord">
          <ac:chgData name="Zwaap, Bente" userId="7486b7cd-168b-4485-9af0-568d059ba0f7" providerId="ADAL" clId="{76C763C4-B9C8-4CA1-8D7F-A486822C0DC9}" dt="2025-06-04T11:59:28.493" v="2436" actId="478"/>
          <ac:spMkLst>
            <pc:docMk/>
            <pc:sldMk cId="89540382" sldId="260"/>
            <ac:spMk id="8" creationId="{9CFC297B-E688-DAB1-8E11-18EFB5781BC0}"/>
          </ac:spMkLst>
        </pc:spChg>
        <pc:spChg chg="add mod ord">
          <ac:chgData name="Zwaap, Bente" userId="7486b7cd-168b-4485-9af0-568d059ba0f7" providerId="ADAL" clId="{76C763C4-B9C8-4CA1-8D7F-A486822C0DC9}" dt="2025-06-04T12:00:47.376" v="2457" actId="34135"/>
          <ac:spMkLst>
            <pc:docMk/>
            <pc:sldMk cId="89540382" sldId="260"/>
            <ac:spMk id="9" creationId="{D8C13157-CD5B-3B9C-CCA0-CE9744804D33}"/>
          </ac:spMkLst>
        </pc:spChg>
        <pc:spChg chg="add mod ord">
          <ac:chgData name="Zwaap, Bente" userId="7486b7cd-168b-4485-9af0-568d059ba0f7" providerId="ADAL" clId="{76C763C4-B9C8-4CA1-8D7F-A486822C0DC9}" dt="2025-06-04T12:00:49.602" v="2458" actId="34135"/>
          <ac:spMkLst>
            <pc:docMk/>
            <pc:sldMk cId="89540382" sldId="260"/>
            <ac:spMk id="10" creationId="{D0A67192-6D94-782F-4C74-F3D431B00175}"/>
          </ac:spMkLst>
        </pc:spChg>
        <pc:spChg chg="add mod ord">
          <ac:chgData name="Zwaap, Bente" userId="7486b7cd-168b-4485-9af0-568d059ba0f7" providerId="ADAL" clId="{76C763C4-B9C8-4CA1-8D7F-A486822C0DC9}" dt="2025-06-05T11:53:14.221" v="4825"/>
          <ac:spMkLst>
            <pc:docMk/>
            <pc:sldMk cId="89540382" sldId="260"/>
            <ac:spMk id="11" creationId="{34ED8746-0E2D-83A1-413B-C97F362CB09C}"/>
          </ac:spMkLst>
        </pc:spChg>
        <pc:spChg chg="del mod ord">
          <ac:chgData name="Zwaap, Bente" userId="7486b7cd-168b-4485-9af0-568d059ba0f7" providerId="ADAL" clId="{76C763C4-B9C8-4CA1-8D7F-A486822C0DC9}" dt="2025-06-05T11:29:39.306" v="3368" actId="478"/>
          <ac:spMkLst>
            <pc:docMk/>
            <pc:sldMk cId="89540382" sldId="260"/>
            <ac:spMk id="12" creationId="{E57D6EA3-173E-5D66-C88E-357D233E9682}"/>
          </ac:spMkLst>
        </pc:spChg>
        <pc:spChg chg="add mod">
          <ac:chgData name="Zwaap, Bente" userId="7486b7cd-168b-4485-9af0-568d059ba0f7" providerId="ADAL" clId="{76C763C4-B9C8-4CA1-8D7F-A486822C0DC9}" dt="2025-06-05T08:25:40.353" v="2730" actId="34136"/>
          <ac:spMkLst>
            <pc:docMk/>
            <pc:sldMk cId="89540382" sldId="260"/>
            <ac:spMk id="13" creationId="{F7AF7C8D-99B9-1B8D-FF89-E52B8FB89F56}"/>
          </ac:spMkLst>
        </pc:spChg>
        <pc:spChg chg="add mod">
          <ac:chgData name="Zwaap, Bente" userId="7486b7cd-168b-4485-9af0-568d059ba0f7" providerId="ADAL" clId="{76C763C4-B9C8-4CA1-8D7F-A486822C0DC9}" dt="2025-06-05T08:25:40.353" v="2730" actId="34136"/>
          <ac:spMkLst>
            <pc:docMk/>
            <pc:sldMk cId="89540382" sldId="260"/>
            <ac:spMk id="14" creationId="{0C1DCCA4-A8BE-D829-C7B8-29B02BA1D81A}"/>
          </ac:spMkLst>
        </pc:spChg>
        <pc:spChg chg="add del mod">
          <ac:chgData name="Zwaap, Bente" userId="7486b7cd-168b-4485-9af0-568d059ba0f7" providerId="ADAL" clId="{76C763C4-B9C8-4CA1-8D7F-A486822C0DC9}" dt="2025-06-05T08:26:32.515" v="2734" actId="478"/>
          <ac:spMkLst>
            <pc:docMk/>
            <pc:sldMk cId="89540382" sldId="260"/>
            <ac:spMk id="16" creationId="{82B310BC-396C-EA64-C604-C35847255826}"/>
          </ac:spMkLst>
        </pc:spChg>
        <pc:spChg chg="add del mod">
          <ac:chgData name="Zwaap, Bente" userId="7486b7cd-168b-4485-9af0-568d059ba0f7" providerId="ADAL" clId="{76C763C4-B9C8-4CA1-8D7F-A486822C0DC9}" dt="2025-06-05T08:26:30.826" v="2733" actId="478"/>
          <ac:spMkLst>
            <pc:docMk/>
            <pc:sldMk cId="89540382" sldId="260"/>
            <ac:spMk id="17" creationId="{82FAC1E6-A678-EA73-DBAF-589E5DD8E159}"/>
          </ac:spMkLst>
        </pc:spChg>
        <pc:spChg chg="add mod">
          <ac:chgData name="Zwaap, Bente" userId="7486b7cd-168b-4485-9af0-568d059ba0f7" providerId="ADAL" clId="{76C763C4-B9C8-4CA1-8D7F-A486822C0DC9}" dt="2025-06-05T11:54:11.719" v="4840" actId="962"/>
          <ac:spMkLst>
            <pc:docMk/>
            <pc:sldMk cId="89540382" sldId="260"/>
            <ac:spMk id="18" creationId="{A3174B51-9AD7-C272-5876-5C6D86A4C2A6}"/>
          </ac:spMkLst>
        </pc:spChg>
        <pc:spChg chg="add mod">
          <ac:chgData name="Zwaap, Bente" userId="7486b7cd-168b-4485-9af0-568d059ba0f7" providerId="ADAL" clId="{76C763C4-B9C8-4CA1-8D7F-A486822C0DC9}" dt="2025-06-05T11:39:16.308" v="4218" actId="962"/>
          <ac:spMkLst>
            <pc:docMk/>
            <pc:sldMk cId="89540382" sldId="260"/>
            <ac:spMk id="19" creationId="{F01F41AB-D4EA-7B44-E5C1-0C5115E1A144}"/>
          </ac:spMkLst>
        </pc:spChg>
        <pc:spChg chg="add mod">
          <ac:chgData name="Zwaap, Bente" userId="7486b7cd-168b-4485-9af0-568d059ba0f7" providerId="ADAL" clId="{76C763C4-B9C8-4CA1-8D7F-A486822C0DC9}" dt="2025-06-05T11:54:14.067" v="4841" actId="962"/>
          <ac:spMkLst>
            <pc:docMk/>
            <pc:sldMk cId="89540382" sldId="260"/>
            <ac:spMk id="20" creationId="{9D447189-09A6-E7F7-0241-C3835A9A391A}"/>
          </ac:spMkLst>
        </pc:spChg>
        <pc:spChg chg="add mod ord">
          <ac:chgData name="Zwaap, Bente" userId="7486b7cd-168b-4485-9af0-568d059ba0f7" providerId="ADAL" clId="{76C763C4-B9C8-4CA1-8D7F-A486822C0DC9}" dt="2025-06-05T11:54:03.860" v="4839"/>
          <ac:spMkLst>
            <pc:docMk/>
            <pc:sldMk cId="89540382" sldId="260"/>
            <ac:spMk id="22" creationId="{10C75AF3-886C-7F09-6BC5-586180BC7158}"/>
          </ac:spMkLst>
        </pc:spChg>
        <pc:spChg chg="mod">
          <ac:chgData name="Zwaap, Bente" userId="7486b7cd-168b-4485-9af0-568d059ba0f7" providerId="ADAL" clId="{76C763C4-B9C8-4CA1-8D7F-A486822C0DC9}" dt="2025-06-05T11:35:51.270" v="3908" actId="34135"/>
          <ac:spMkLst>
            <pc:docMk/>
            <pc:sldMk cId="89540382" sldId="260"/>
            <ac:spMk id="24" creationId="{D7487362-59DD-D247-A024-BF8A45846177}"/>
          </ac:spMkLst>
        </pc:spChg>
        <pc:spChg chg="mod">
          <ac:chgData name="Zwaap, Bente" userId="7486b7cd-168b-4485-9af0-568d059ba0f7" providerId="ADAL" clId="{76C763C4-B9C8-4CA1-8D7F-A486822C0DC9}" dt="2025-06-05T11:35:51.270" v="3908" actId="34135"/>
          <ac:spMkLst>
            <pc:docMk/>
            <pc:sldMk cId="89540382" sldId="260"/>
            <ac:spMk id="25" creationId="{00E1CA9E-0E8E-2694-E759-A1FEFDBF0AF8}"/>
          </ac:spMkLst>
        </pc:spChg>
        <pc:spChg chg="add mod ord">
          <ac:chgData name="Zwaap, Bente" userId="7486b7cd-168b-4485-9af0-568d059ba0f7" providerId="ADAL" clId="{76C763C4-B9C8-4CA1-8D7F-A486822C0DC9}" dt="2025-06-05T11:53:54.409" v="4834"/>
          <ac:spMkLst>
            <pc:docMk/>
            <pc:sldMk cId="89540382" sldId="260"/>
            <ac:spMk id="26" creationId="{986CA128-931D-B36B-ED88-8FF2FED4FB0F}"/>
          </ac:spMkLst>
        </pc:spChg>
        <pc:spChg chg="del mod">
          <ac:chgData name="Zwaap, Bente" userId="7486b7cd-168b-4485-9af0-568d059ba0f7" providerId="ADAL" clId="{76C763C4-B9C8-4CA1-8D7F-A486822C0DC9}" dt="2025-06-03T10:07:17.231" v="2238" actId="478"/>
          <ac:spMkLst>
            <pc:docMk/>
            <pc:sldMk cId="89540382" sldId="260"/>
            <ac:spMk id="34" creationId="{7E46670E-C4C5-B461-3C27-8D5361629425}"/>
          </ac:spMkLst>
        </pc:spChg>
        <pc:spChg chg="del mod ord">
          <ac:chgData name="Zwaap, Bente" userId="7486b7cd-168b-4485-9af0-568d059ba0f7" providerId="ADAL" clId="{76C763C4-B9C8-4CA1-8D7F-A486822C0DC9}" dt="2025-06-05T08:08:09.757" v="2491" actId="478"/>
          <ac:spMkLst>
            <pc:docMk/>
            <pc:sldMk cId="89540382" sldId="260"/>
            <ac:spMk id="36" creationId="{E0767DAB-30D1-2DA8-A9F1-D567544A6C76}"/>
          </ac:spMkLst>
        </pc:spChg>
        <pc:spChg chg="mod topLvl">
          <ac:chgData name="Zwaap, Bente" userId="7486b7cd-168b-4485-9af0-568d059ba0f7" providerId="ADAL" clId="{76C763C4-B9C8-4CA1-8D7F-A486822C0DC9}" dt="2025-06-05T11:35:55.606" v="3909" actId="34135"/>
          <ac:spMkLst>
            <pc:docMk/>
            <pc:sldMk cId="89540382" sldId="260"/>
            <ac:spMk id="40" creationId="{45E1B47F-FE94-0CE5-AF5E-3BE3486CC8CB}"/>
          </ac:spMkLst>
        </pc:spChg>
        <pc:spChg chg="mod topLvl">
          <ac:chgData name="Zwaap, Bente" userId="7486b7cd-168b-4485-9af0-568d059ba0f7" providerId="ADAL" clId="{76C763C4-B9C8-4CA1-8D7F-A486822C0DC9}" dt="2025-06-05T11:35:55.606" v="3909" actId="34135"/>
          <ac:spMkLst>
            <pc:docMk/>
            <pc:sldMk cId="89540382" sldId="260"/>
            <ac:spMk id="42" creationId="{577E7E53-466D-4717-CA5E-6879B91392B8}"/>
          </ac:spMkLst>
        </pc:spChg>
        <pc:spChg chg="del mod topLvl">
          <ac:chgData name="Zwaap, Bente" userId="7486b7cd-168b-4485-9af0-568d059ba0f7" providerId="ADAL" clId="{76C763C4-B9C8-4CA1-8D7F-A486822C0DC9}" dt="2025-06-05T08:41:52.790" v="2823" actId="478"/>
          <ac:spMkLst>
            <pc:docMk/>
            <pc:sldMk cId="89540382" sldId="260"/>
            <ac:spMk id="46" creationId="{5E2E7170-813C-07A7-C0FE-8336CDEEAF74}"/>
          </ac:spMkLst>
        </pc:spChg>
        <pc:spChg chg="mod topLvl">
          <ac:chgData name="Zwaap, Bente" userId="7486b7cd-168b-4485-9af0-568d059ba0f7" providerId="ADAL" clId="{76C763C4-B9C8-4CA1-8D7F-A486822C0DC9}" dt="2025-06-05T11:35:55.606" v="3909" actId="34135"/>
          <ac:spMkLst>
            <pc:docMk/>
            <pc:sldMk cId="89540382" sldId="260"/>
            <ac:spMk id="47" creationId="{33184165-D2A9-E4AD-4797-81A2BED9E61A}"/>
          </ac:spMkLst>
        </pc:spChg>
        <pc:spChg chg="mod">
          <ac:chgData name="Zwaap, Bente" userId="7486b7cd-168b-4485-9af0-568d059ba0f7" providerId="ADAL" clId="{76C763C4-B9C8-4CA1-8D7F-A486822C0DC9}" dt="2025-06-03T10:20:02.029" v="2393" actId="34135"/>
          <ac:spMkLst>
            <pc:docMk/>
            <pc:sldMk cId="89540382" sldId="260"/>
            <ac:spMk id="49" creationId="{64BDAE06-246A-3084-7853-AA14942FCC23}"/>
          </ac:spMkLst>
        </pc:spChg>
        <pc:spChg chg="del mod">
          <ac:chgData name="Zwaap, Bente" userId="7486b7cd-168b-4485-9af0-568d059ba0f7" providerId="ADAL" clId="{76C763C4-B9C8-4CA1-8D7F-A486822C0DC9}" dt="2025-06-03T10:07:12.802" v="2237" actId="478"/>
          <ac:spMkLst>
            <pc:docMk/>
            <pc:sldMk cId="89540382" sldId="260"/>
            <ac:spMk id="78" creationId="{40E84E78-0A46-35F3-142E-F61E1A7CBD56}"/>
          </ac:spMkLst>
        </pc:spChg>
        <pc:spChg chg="del mod">
          <ac:chgData name="Zwaap, Bente" userId="7486b7cd-168b-4485-9af0-568d059ba0f7" providerId="ADAL" clId="{76C763C4-B9C8-4CA1-8D7F-A486822C0DC9}" dt="2025-06-03T10:07:58.446" v="2275" actId="478"/>
          <ac:spMkLst>
            <pc:docMk/>
            <pc:sldMk cId="89540382" sldId="260"/>
            <ac:spMk id="79" creationId="{04D985EE-F037-2A9A-3A79-0B5F6C2E7617}"/>
          </ac:spMkLst>
        </pc:spChg>
        <pc:spChg chg="del mod">
          <ac:chgData name="Zwaap, Bente" userId="7486b7cd-168b-4485-9af0-568d059ba0f7" providerId="ADAL" clId="{76C763C4-B9C8-4CA1-8D7F-A486822C0DC9}" dt="2025-06-04T11:58:37.252" v="2424" actId="478"/>
          <ac:spMkLst>
            <pc:docMk/>
            <pc:sldMk cId="89540382" sldId="260"/>
            <ac:spMk id="82" creationId="{DCBF12EC-3C5E-90D2-C3AA-9AC8AC8256FF}"/>
          </ac:spMkLst>
        </pc:spChg>
        <pc:spChg chg="del mod">
          <ac:chgData name="Zwaap, Bente" userId="7486b7cd-168b-4485-9af0-568d059ba0f7" providerId="ADAL" clId="{76C763C4-B9C8-4CA1-8D7F-A486822C0DC9}" dt="2025-06-04T11:58:52.789" v="2430" actId="478"/>
          <ac:spMkLst>
            <pc:docMk/>
            <pc:sldMk cId="89540382" sldId="260"/>
            <ac:spMk id="83" creationId="{89C47FD2-41A5-ADC1-51F3-403F6AA703C0}"/>
          </ac:spMkLst>
        </pc:spChg>
        <pc:spChg chg="mod">
          <ac:chgData name="Zwaap, Bente" userId="7486b7cd-168b-4485-9af0-568d059ba0f7" providerId="ADAL" clId="{76C763C4-B9C8-4CA1-8D7F-A486822C0DC9}" dt="2025-06-03T10:20:02.029" v="2393" actId="34135"/>
          <ac:spMkLst>
            <pc:docMk/>
            <pc:sldMk cId="89540382" sldId="260"/>
            <ac:spMk id="84" creationId="{24CCFB14-DDA1-BD99-AAEC-6524B84DAA69}"/>
          </ac:spMkLst>
        </pc:spChg>
        <pc:spChg chg="mod">
          <ac:chgData name="Zwaap, Bente" userId="7486b7cd-168b-4485-9af0-568d059ba0f7" providerId="ADAL" clId="{76C763C4-B9C8-4CA1-8D7F-A486822C0DC9}" dt="2025-06-03T10:20:02.029" v="2393" actId="34135"/>
          <ac:spMkLst>
            <pc:docMk/>
            <pc:sldMk cId="89540382" sldId="260"/>
            <ac:spMk id="85" creationId="{DFDF7709-5AE3-7D77-60C6-F603590DC6F8}"/>
          </ac:spMkLst>
        </pc:spChg>
        <pc:spChg chg="del mod">
          <ac:chgData name="Zwaap, Bente" userId="7486b7cd-168b-4485-9af0-568d059ba0f7" providerId="ADAL" clId="{76C763C4-B9C8-4CA1-8D7F-A486822C0DC9}" dt="2025-06-05T08:27:50.122" v="2754" actId="478"/>
          <ac:spMkLst>
            <pc:docMk/>
            <pc:sldMk cId="89540382" sldId="260"/>
            <ac:spMk id="88" creationId="{ABA6859B-7640-3745-411D-C016AC2416F4}"/>
          </ac:spMkLst>
        </pc:spChg>
        <pc:spChg chg="mod">
          <ac:chgData name="Zwaap, Bente" userId="7486b7cd-168b-4485-9af0-568d059ba0f7" providerId="ADAL" clId="{76C763C4-B9C8-4CA1-8D7F-A486822C0DC9}" dt="2025-06-03T10:20:02.029" v="2393" actId="34135"/>
          <ac:spMkLst>
            <pc:docMk/>
            <pc:sldMk cId="89540382" sldId="260"/>
            <ac:spMk id="91" creationId="{FD0B933C-4F49-F080-7975-DF690B0F2DC2}"/>
          </ac:spMkLst>
        </pc:spChg>
        <pc:spChg chg="mod">
          <ac:chgData name="Zwaap, Bente" userId="7486b7cd-168b-4485-9af0-568d059ba0f7" providerId="ADAL" clId="{76C763C4-B9C8-4CA1-8D7F-A486822C0DC9}" dt="2025-06-03T10:20:02.029" v="2393" actId="34135"/>
          <ac:spMkLst>
            <pc:docMk/>
            <pc:sldMk cId="89540382" sldId="260"/>
            <ac:spMk id="92" creationId="{10F389E7-52E4-522F-E4E9-64E2CC9729AB}"/>
          </ac:spMkLst>
        </pc:spChg>
        <pc:spChg chg="del mod">
          <ac:chgData name="Zwaap, Bente" userId="7486b7cd-168b-4485-9af0-568d059ba0f7" providerId="ADAL" clId="{76C763C4-B9C8-4CA1-8D7F-A486822C0DC9}" dt="2025-06-05T08:14:24.730" v="2693" actId="478"/>
          <ac:spMkLst>
            <pc:docMk/>
            <pc:sldMk cId="89540382" sldId="260"/>
            <ac:spMk id="93" creationId="{FAF99D75-06CE-686F-D99A-35C3676D3864}"/>
          </ac:spMkLst>
        </pc:spChg>
        <pc:spChg chg="del mod">
          <ac:chgData name="Zwaap, Bente" userId="7486b7cd-168b-4485-9af0-568d059ba0f7" providerId="ADAL" clId="{76C763C4-B9C8-4CA1-8D7F-A486822C0DC9}" dt="2025-06-05T08:14:21.328" v="2692" actId="478"/>
          <ac:spMkLst>
            <pc:docMk/>
            <pc:sldMk cId="89540382" sldId="260"/>
            <ac:spMk id="94" creationId="{C688B0ED-28DF-5B42-856A-E932C341E7DF}"/>
          </ac:spMkLst>
        </pc:spChg>
        <pc:spChg chg="del mod">
          <ac:chgData name="Zwaap, Bente" userId="7486b7cd-168b-4485-9af0-568d059ba0f7" providerId="ADAL" clId="{76C763C4-B9C8-4CA1-8D7F-A486822C0DC9}" dt="2025-06-05T11:24:33.730" v="2851" actId="478"/>
          <ac:spMkLst>
            <pc:docMk/>
            <pc:sldMk cId="89540382" sldId="260"/>
            <ac:spMk id="95" creationId="{9DD18295-F9BF-8865-0AFB-6457D5E50FFC}"/>
          </ac:spMkLst>
        </pc:spChg>
        <pc:spChg chg="del">
          <ac:chgData name="Zwaap, Bente" userId="7486b7cd-168b-4485-9af0-568d059ba0f7" providerId="ADAL" clId="{76C763C4-B9C8-4CA1-8D7F-A486822C0DC9}" dt="2025-06-03T09:38:49.414" v="618" actId="478"/>
          <ac:spMkLst>
            <pc:docMk/>
            <pc:sldMk cId="89540382" sldId="260"/>
            <ac:spMk id="99" creationId="{1FD6B985-F0ED-7501-DB90-AC6688301F7E}"/>
          </ac:spMkLst>
        </pc:spChg>
        <pc:spChg chg="mod">
          <ac:chgData name="Zwaap, Bente" userId="7486b7cd-168b-4485-9af0-568d059ba0f7" providerId="ADAL" clId="{76C763C4-B9C8-4CA1-8D7F-A486822C0DC9}" dt="2025-06-05T11:33:18.246" v="3890" actId="404"/>
          <ac:spMkLst>
            <pc:docMk/>
            <pc:sldMk cId="89540382" sldId="260"/>
            <ac:spMk id="102" creationId="{C1ED9338-9FDB-2FD5-1AB0-4682CDDC4C4B}"/>
          </ac:spMkLst>
        </pc:spChg>
        <pc:grpChg chg="add del mod">
          <ac:chgData name="Zwaap, Bente" userId="7486b7cd-168b-4485-9af0-568d059ba0f7" providerId="ADAL" clId="{76C763C4-B9C8-4CA1-8D7F-A486822C0DC9}" dt="2025-06-05T08:25:43.332" v="2731" actId="478"/>
          <ac:grpSpMkLst>
            <pc:docMk/>
            <pc:sldMk cId="89540382" sldId="260"/>
            <ac:grpSpMk id="15" creationId="{782DBE0A-69E7-213C-0ABE-61F59B796B22}"/>
          </ac:grpSpMkLst>
        </pc:grpChg>
        <pc:grpChg chg="add del mod">
          <ac:chgData name="Zwaap, Bente" userId="7486b7cd-168b-4485-9af0-568d059ba0f7" providerId="ADAL" clId="{76C763C4-B9C8-4CA1-8D7F-A486822C0DC9}" dt="2025-06-05T08:41:49.431" v="2822" actId="165"/>
          <ac:grpSpMkLst>
            <pc:docMk/>
            <pc:sldMk cId="89540382" sldId="260"/>
            <ac:grpSpMk id="21" creationId="{D3570F5C-E147-9564-DBEA-FC66A2E7E8CC}"/>
          </ac:grpSpMkLst>
        </pc:grpChg>
        <pc:grpChg chg="add mod">
          <ac:chgData name="Zwaap, Bente" userId="7486b7cd-168b-4485-9af0-568d059ba0f7" providerId="ADAL" clId="{76C763C4-B9C8-4CA1-8D7F-A486822C0DC9}" dt="2025-06-05T11:39:32.523" v="4356" actId="962"/>
          <ac:grpSpMkLst>
            <pc:docMk/>
            <pc:sldMk cId="89540382" sldId="260"/>
            <ac:grpSpMk id="23" creationId="{EF25B530-8913-2966-9063-8AC7BF236240}"/>
          </ac:grpSpMkLst>
        </pc:grpChg>
        <pc:grpChg chg="mod">
          <ac:chgData name="Zwaap, Bente" userId="7486b7cd-168b-4485-9af0-568d059ba0f7" providerId="ADAL" clId="{76C763C4-B9C8-4CA1-8D7F-A486822C0DC9}" dt="2025-06-03T10:20:02.029" v="2393" actId="34135"/>
          <ac:grpSpMkLst>
            <pc:docMk/>
            <pc:sldMk cId="89540382" sldId="260"/>
            <ac:grpSpMk id="81" creationId="{8F657A37-433C-3073-2DE2-56C724C37BA3}"/>
          </ac:grpSpMkLst>
        </pc:grpChg>
        <pc:grpChg chg="del mod">
          <ac:chgData name="Zwaap, Bente" userId="7486b7cd-168b-4485-9af0-568d059ba0f7" providerId="ADAL" clId="{76C763C4-B9C8-4CA1-8D7F-A486822C0DC9}" dt="2025-06-05T08:14:21.328" v="2692" actId="478"/>
          <ac:grpSpMkLst>
            <pc:docMk/>
            <pc:sldMk cId="89540382" sldId="260"/>
            <ac:grpSpMk id="90" creationId="{6F39FE8E-CABD-A814-2BB0-B621699F5B36}"/>
          </ac:grpSpMkLst>
        </pc:grpChg>
        <pc:picChg chg="mod">
          <ac:chgData name="Zwaap, Bente" userId="7486b7cd-168b-4485-9af0-568d059ba0f7" providerId="ADAL" clId="{76C763C4-B9C8-4CA1-8D7F-A486822C0DC9}" dt="2025-06-03T10:20:02.029" v="2393" actId="34135"/>
          <ac:picMkLst>
            <pc:docMk/>
            <pc:sldMk cId="89540382" sldId="260"/>
            <ac:picMk id="86" creationId="{1DFC0D2F-6B50-331F-0243-357D610EEE20}"/>
          </ac:picMkLst>
        </pc:picChg>
        <pc:picChg chg="mod">
          <ac:chgData name="Zwaap, Bente" userId="7486b7cd-168b-4485-9af0-568d059ba0f7" providerId="ADAL" clId="{76C763C4-B9C8-4CA1-8D7F-A486822C0DC9}" dt="2025-06-05T08:07:10.813" v="2481" actId="34135"/>
          <ac:picMkLst>
            <pc:docMk/>
            <pc:sldMk cId="89540382" sldId="260"/>
            <ac:picMk id="87" creationId="{B155BFB8-5830-A3FE-E1A7-0283CB3BD64D}"/>
          </ac:picMkLst>
        </pc:picChg>
        <pc:picChg chg="del mod">
          <ac:chgData name="Zwaap, Bente" userId="7486b7cd-168b-4485-9af0-568d059ba0f7" providerId="ADAL" clId="{76C763C4-B9C8-4CA1-8D7F-A486822C0DC9}" dt="2025-06-05T08:14:31.513" v="2695" actId="478"/>
          <ac:picMkLst>
            <pc:docMk/>
            <pc:sldMk cId="89540382" sldId="260"/>
            <ac:picMk id="89" creationId="{7DEEB06E-9DC3-341B-8FCE-4F07EBDAE866}"/>
          </ac:picMkLst>
        </pc:picChg>
      </pc:sldChg>
      <pc:sldChg chg="addSp delSp modSp mod">
        <pc:chgData name="Zwaap, Bente" userId="7486b7cd-168b-4485-9af0-568d059ba0f7" providerId="ADAL" clId="{76C763C4-B9C8-4CA1-8D7F-A486822C0DC9}" dt="2025-06-05T11:55:06.313" v="4863" actId="962"/>
        <pc:sldMkLst>
          <pc:docMk/>
          <pc:sldMk cId="1800976275" sldId="261"/>
        </pc:sldMkLst>
        <pc:spChg chg="add del mod ord">
          <ac:chgData name="Zwaap, Bente" userId="7486b7cd-168b-4485-9af0-568d059ba0f7" providerId="ADAL" clId="{76C763C4-B9C8-4CA1-8D7F-A486822C0DC9}" dt="2025-06-05T11:24:45.257" v="2854" actId="478"/>
          <ac:spMkLst>
            <pc:docMk/>
            <pc:sldMk cId="1800976275" sldId="261"/>
            <ac:spMk id="2" creationId="{31364480-ACF1-3D1B-C4DA-2A3DF2111AFA}"/>
          </ac:spMkLst>
        </pc:spChg>
        <pc:spChg chg="add mod ord">
          <ac:chgData name="Zwaap, Bente" userId="7486b7cd-168b-4485-9af0-568d059ba0f7" providerId="ADAL" clId="{76C763C4-B9C8-4CA1-8D7F-A486822C0DC9}" dt="2025-06-04T12:00:54.379" v="2459" actId="34135"/>
          <ac:spMkLst>
            <pc:docMk/>
            <pc:sldMk cId="1800976275" sldId="261"/>
            <ac:spMk id="3" creationId="{2F7A77ED-9104-667B-E333-9675C841748E}"/>
          </ac:spMkLst>
        </pc:spChg>
        <pc:spChg chg="add mod ord">
          <ac:chgData name="Zwaap, Bente" userId="7486b7cd-168b-4485-9af0-568d059ba0f7" providerId="ADAL" clId="{76C763C4-B9C8-4CA1-8D7F-A486822C0DC9}" dt="2025-06-04T12:00:56.749" v="2460" actId="34135"/>
          <ac:spMkLst>
            <pc:docMk/>
            <pc:sldMk cId="1800976275" sldId="261"/>
            <ac:spMk id="4" creationId="{A1E4BED1-5345-E8FA-2C26-0FC268D908EE}"/>
          </ac:spMkLst>
        </pc:spChg>
        <pc:spChg chg="del mod">
          <ac:chgData name="Zwaap, Bente" userId="7486b7cd-168b-4485-9af0-568d059ba0f7" providerId="ADAL" clId="{76C763C4-B9C8-4CA1-8D7F-A486822C0DC9}" dt="2025-06-03T10:08:21.303" v="2283" actId="478"/>
          <ac:spMkLst>
            <pc:docMk/>
            <pc:sldMk cId="1800976275" sldId="261"/>
            <ac:spMk id="4" creationId="{F005E1C1-7122-B409-A70D-4E5C5A59D11F}"/>
          </ac:spMkLst>
        </pc:spChg>
        <pc:spChg chg="del">
          <ac:chgData name="Zwaap, Bente" userId="7486b7cd-168b-4485-9af0-568d059ba0f7" providerId="ADAL" clId="{76C763C4-B9C8-4CA1-8D7F-A486822C0DC9}" dt="2025-06-03T10:08:41.132" v="2316" actId="478"/>
          <ac:spMkLst>
            <pc:docMk/>
            <pc:sldMk cId="1800976275" sldId="261"/>
            <ac:spMk id="5" creationId="{8F8E0BA9-2A34-B404-9298-2119CA2C7CC1}"/>
          </ac:spMkLst>
        </pc:spChg>
        <pc:spChg chg="add mod ord">
          <ac:chgData name="Zwaap, Bente" userId="7486b7cd-168b-4485-9af0-568d059ba0f7" providerId="ADAL" clId="{76C763C4-B9C8-4CA1-8D7F-A486822C0DC9}" dt="2025-06-05T11:54:46.144" v="4847"/>
          <ac:spMkLst>
            <pc:docMk/>
            <pc:sldMk cId="1800976275" sldId="261"/>
            <ac:spMk id="6" creationId="{5A9CCE8B-CC7E-59B8-DF0B-E4CA3F450C33}"/>
          </ac:spMkLst>
        </pc:spChg>
        <pc:spChg chg="add mod">
          <ac:chgData name="Zwaap, Bente" userId="7486b7cd-168b-4485-9af0-568d059ba0f7" providerId="ADAL" clId="{76C763C4-B9C8-4CA1-8D7F-A486822C0DC9}" dt="2025-06-05T11:55:04.471" v="4862" actId="962"/>
          <ac:spMkLst>
            <pc:docMk/>
            <pc:sldMk cId="1800976275" sldId="261"/>
            <ac:spMk id="7" creationId="{07E726FB-9283-1516-7382-8EFE6400B6B5}"/>
          </ac:spMkLst>
        </pc:spChg>
        <pc:spChg chg="add mod">
          <ac:chgData name="Zwaap, Bente" userId="7486b7cd-168b-4485-9af0-568d059ba0f7" providerId="ADAL" clId="{76C763C4-B9C8-4CA1-8D7F-A486822C0DC9}" dt="2025-06-05T11:39:37.225" v="4357" actId="962"/>
          <ac:spMkLst>
            <pc:docMk/>
            <pc:sldMk cId="1800976275" sldId="261"/>
            <ac:spMk id="8" creationId="{BFB5317C-8E8F-F4FD-A3F7-493E881182D7}"/>
          </ac:spMkLst>
        </pc:spChg>
        <pc:spChg chg="add mod">
          <ac:chgData name="Zwaap, Bente" userId="7486b7cd-168b-4485-9af0-568d059ba0f7" providerId="ADAL" clId="{76C763C4-B9C8-4CA1-8D7F-A486822C0DC9}" dt="2025-06-05T11:55:06.313" v="4863" actId="962"/>
          <ac:spMkLst>
            <pc:docMk/>
            <pc:sldMk cId="1800976275" sldId="261"/>
            <ac:spMk id="9" creationId="{D232A545-711E-3E5A-44CC-8C2C6A3F96D5}"/>
          </ac:spMkLst>
        </pc:spChg>
        <pc:spChg chg="del mod ord">
          <ac:chgData name="Zwaap, Bente" userId="7486b7cd-168b-4485-9af0-568d059ba0f7" providerId="ADAL" clId="{76C763C4-B9C8-4CA1-8D7F-A486822C0DC9}" dt="2025-06-05T11:31:20.139" v="3724" actId="478"/>
          <ac:spMkLst>
            <pc:docMk/>
            <pc:sldMk cId="1800976275" sldId="261"/>
            <ac:spMk id="12" creationId="{423B6B05-75B6-4671-0F35-5E91A9C961D5}"/>
          </ac:spMkLst>
        </pc:spChg>
        <pc:spChg chg="mod">
          <ac:chgData name="Zwaap, Bente" userId="7486b7cd-168b-4485-9af0-568d059ba0f7" providerId="ADAL" clId="{76C763C4-B9C8-4CA1-8D7F-A486822C0DC9}" dt="2025-06-05T11:36:19.321" v="3912" actId="34135"/>
          <ac:spMkLst>
            <pc:docMk/>
            <pc:sldMk cId="1800976275" sldId="261"/>
            <ac:spMk id="13" creationId="{42F5A65E-0B43-8E75-BE29-F91692FA7DC5}"/>
          </ac:spMkLst>
        </pc:spChg>
        <pc:spChg chg="mod">
          <ac:chgData name="Zwaap, Bente" userId="7486b7cd-168b-4485-9af0-568d059ba0f7" providerId="ADAL" clId="{76C763C4-B9C8-4CA1-8D7F-A486822C0DC9}" dt="2025-06-05T11:36:19.321" v="3912" actId="34135"/>
          <ac:spMkLst>
            <pc:docMk/>
            <pc:sldMk cId="1800976275" sldId="261"/>
            <ac:spMk id="14" creationId="{30BC1725-B074-46EA-8EC0-9FF30B8CB3E8}"/>
          </ac:spMkLst>
        </pc:spChg>
        <pc:spChg chg="add mod ord">
          <ac:chgData name="Zwaap, Bente" userId="7486b7cd-168b-4485-9af0-568d059ba0f7" providerId="ADAL" clId="{76C763C4-B9C8-4CA1-8D7F-A486822C0DC9}" dt="2025-06-05T11:54:57.653" v="4861"/>
          <ac:spMkLst>
            <pc:docMk/>
            <pc:sldMk cId="1800976275" sldId="261"/>
            <ac:spMk id="15" creationId="{C86F8912-83C1-BE5E-902B-F0B0C5B360AC}"/>
          </ac:spMkLst>
        </pc:spChg>
        <pc:spChg chg="del mod ord">
          <ac:chgData name="Zwaap, Bente" userId="7486b7cd-168b-4485-9af0-568d059ba0f7" providerId="ADAL" clId="{76C763C4-B9C8-4CA1-8D7F-A486822C0DC9}" dt="2025-06-05T08:08:26.311" v="2495" actId="478"/>
          <ac:spMkLst>
            <pc:docMk/>
            <pc:sldMk cId="1800976275" sldId="261"/>
            <ac:spMk id="36" creationId="{1009BFD4-1B03-549C-3B24-6D5D1317E8C8}"/>
          </ac:spMkLst>
        </pc:spChg>
        <pc:spChg chg="mod topLvl">
          <ac:chgData name="Zwaap, Bente" userId="7486b7cd-168b-4485-9af0-568d059ba0f7" providerId="ADAL" clId="{76C763C4-B9C8-4CA1-8D7F-A486822C0DC9}" dt="2025-06-05T11:36:24.103" v="3913" actId="34135"/>
          <ac:spMkLst>
            <pc:docMk/>
            <pc:sldMk cId="1800976275" sldId="261"/>
            <ac:spMk id="42" creationId="{2C144D72-1D07-8952-9E3F-8C5903DF9794}"/>
          </ac:spMkLst>
        </pc:spChg>
        <pc:spChg chg="del mod">
          <ac:chgData name="Zwaap, Bente" userId="7486b7cd-168b-4485-9af0-568d059ba0f7" providerId="ADAL" clId="{76C763C4-B9C8-4CA1-8D7F-A486822C0DC9}" dt="2025-06-03T10:08:19.191" v="2281" actId="478"/>
          <ac:spMkLst>
            <pc:docMk/>
            <pc:sldMk cId="1800976275" sldId="261"/>
            <ac:spMk id="46" creationId="{AE67E630-49DF-736A-C2B3-6E8133F00C05}"/>
          </ac:spMkLst>
        </pc:spChg>
        <pc:spChg chg="mod topLvl">
          <ac:chgData name="Zwaap, Bente" userId="7486b7cd-168b-4485-9af0-568d059ba0f7" providerId="ADAL" clId="{76C763C4-B9C8-4CA1-8D7F-A486822C0DC9}" dt="2025-06-05T11:36:24.103" v="3913" actId="34135"/>
          <ac:spMkLst>
            <pc:docMk/>
            <pc:sldMk cId="1800976275" sldId="261"/>
            <ac:spMk id="49" creationId="{7AF9135E-9EFC-26DC-A35E-418F090792FE}"/>
          </ac:spMkLst>
        </pc:spChg>
        <pc:spChg chg="mod topLvl">
          <ac:chgData name="Zwaap, Bente" userId="7486b7cd-168b-4485-9af0-568d059ba0f7" providerId="ADAL" clId="{76C763C4-B9C8-4CA1-8D7F-A486822C0DC9}" dt="2025-06-05T11:36:24.103" v="3913" actId="34135"/>
          <ac:spMkLst>
            <pc:docMk/>
            <pc:sldMk cId="1800976275" sldId="261"/>
            <ac:spMk id="50" creationId="{29A03C54-FF27-77D5-E7FF-B236D1136B2A}"/>
          </ac:spMkLst>
        </pc:spChg>
        <pc:spChg chg="mod topLvl">
          <ac:chgData name="Zwaap, Bente" userId="7486b7cd-168b-4485-9af0-568d059ba0f7" providerId="ADAL" clId="{76C763C4-B9C8-4CA1-8D7F-A486822C0DC9}" dt="2025-06-05T11:36:24.103" v="3913" actId="34135"/>
          <ac:spMkLst>
            <pc:docMk/>
            <pc:sldMk cId="1800976275" sldId="261"/>
            <ac:spMk id="51" creationId="{F010A184-A312-D97A-929B-55AE7271B7FB}"/>
          </ac:spMkLst>
        </pc:spChg>
        <pc:spChg chg="mod">
          <ac:chgData name="Zwaap, Bente" userId="7486b7cd-168b-4485-9af0-568d059ba0f7" providerId="ADAL" clId="{76C763C4-B9C8-4CA1-8D7F-A486822C0DC9}" dt="2025-06-03T10:20:25.949" v="2394" actId="34135"/>
          <ac:spMkLst>
            <pc:docMk/>
            <pc:sldMk cId="1800976275" sldId="261"/>
            <ac:spMk id="52" creationId="{3A74516B-E9A7-C2FD-2ADE-6280AA750580}"/>
          </ac:spMkLst>
        </pc:spChg>
        <pc:spChg chg="del mod">
          <ac:chgData name="Zwaap, Bente" userId="7486b7cd-168b-4485-9af0-568d059ba0f7" providerId="ADAL" clId="{76C763C4-B9C8-4CA1-8D7F-A486822C0DC9}" dt="2025-06-03T10:08:17.770" v="2280" actId="478"/>
          <ac:spMkLst>
            <pc:docMk/>
            <pc:sldMk cId="1800976275" sldId="261"/>
            <ac:spMk id="82" creationId="{82F249F0-8622-3166-1E11-0008DF205BB0}"/>
          </ac:spMkLst>
        </pc:spChg>
        <pc:spChg chg="del mod">
          <ac:chgData name="Zwaap, Bente" userId="7486b7cd-168b-4485-9af0-568d059ba0f7" providerId="ADAL" clId="{76C763C4-B9C8-4CA1-8D7F-A486822C0DC9}" dt="2025-06-03T10:08:39.485" v="2315" actId="478"/>
          <ac:spMkLst>
            <pc:docMk/>
            <pc:sldMk cId="1800976275" sldId="261"/>
            <ac:spMk id="83" creationId="{F4FF9DD1-95CF-7F1B-9BD3-8A4DCFB43BE8}"/>
          </ac:spMkLst>
        </pc:spChg>
        <pc:spChg chg="del mod">
          <ac:chgData name="Zwaap, Bente" userId="7486b7cd-168b-4485-9af0-568d059ba0f7" providerId="ADAL" clId="{76C763C4-B9C8-4CA1-8D7F-A486822C0DC9}" dt="2025-06-04T11:59:46.047" v="2442" actId="478"/>
          <ac:spMkLst>
            <pc:docMk/>
            <pc:sldMk cId="1800976275" sldId="261"/>
            <ac:spMk id="89" creationId="{A30FF58D-B991-50A3-5AF3-E1B1400E9A33}"/>
          </ac:spMkLst>
        </pc:spChg>
        <pc:spChg chg="del mod">
          <ac:chgData name="Zwaap, Bente" userId="7486b7cd-168b-4485-9af0-568d059ba0f7" providerId="ADAL" clId="{76C763C4-B9C8-4CA1-8D7F-A486822C0DC9}" dt="2025-06-04T11:59:43.949" v="2441" actId="478"/>
          <ac:spMkLst>
            <pc:docMk/>
            <pc:sldMk cId="1800976275" sldId="261"/>
            <ac:spMk id="90" creationId="{AFD46FD4-7443-51F5-9869-487FD399D639}"/>
          </ac:spMkLst>
        </pc:spChg>
        <pc:spChg chg="mod">
          <ac:chgData name="Zwaap, Bente" userId="7486b7cd-168b-4485-9af0-568d059ba0f7" providerId="ADAL" clId="{76C763C4-B9C8-4CA1-8D7F-A486822C0DC9}" dt="2025-06-03T10:20:25.949" v="2394" actId="34135"/>
          <ac:spMkLst>
            <pc:docMk/>
            <pc:sldMk cId="1800976275" sldId="261"/>
            <ac:spMk id="91" creationId="{3943E0DA-83A2-324D-2528-B02A272EEAC1}"/>
          </ac:spMkLst>
        </pc:spChg>
        <pc:spChg chg="mod">
          <ac:chgData name="Zwaap, Bente" userId="7486b7cd-168b-4485-9af0-568d059ba0f7" providerId="ADAL" clId="{76C763C4-B9C8-4CA1-8D7F-A486822C0DC9}" dt="2025-06-03T10:20:25.949" v="2394" actId="34135"/>
          <ac:spMkLst>
            <pc:docMk/>
            <pc:sldMk cId="1800976275" sldId="261"/>
            <ac:spMk id="92" creationId="{89EEDFD8-5075-C966-4A14-D16212DC258A}"/>
          </ac:spMkLst>
        </pc:spChg>
        <pc:spChg chg="del mod">
          <ac:chgData name="Zwaap, Bente" userId="7486b7cd-168b-4485-9af0-568d059ba0f7" providerId="ADAL" clId="{76C763C4-B9C8-4CA1-8D7F-A486822C0DC9}" dt="2025-06-05T08:28:04.377" v="2757" actId="478"/>
          <ac:spMkLst>
            <pc:docMk/>
            <pc:sldMk cId="1800976275" sldId="261"/>
            <ac:spMk id="95" creationId="{6A902C53-EDFB-EFAD-0A91-F35E1E58D8EB}"/>
          </ac:spMkLst>
        </pc:spChg>
        <pc:spChg chg="mod">
          <ac:chgData name="Zwaap, Bente" userId="7486b7cd-168b-4485-9af0-568d059ba0f7" providerId="ADAL" clId="{76C763C4-B9C8-4CA1-8D7F-A486822C0DC9}" dt="2025-06-03T10:20:25.949" v="2394" actId="34135"/>
          <ac:spMkLst>
            <pc:docMk/>
            <pc:sldMk cId="1800976275" sldId="261"/>
            <ac:spMk id="98" creationId="{617F7D4E-9411-265E-996F-E3BAA6EBCEA2}"/>
          </ac:spMkLst>
        </pc:spChg>
        <pc:spChg chg="mod">
          <ac:chgData name="Zwaap, Bente" userId="7486b7cd-168b-4485-9af0-568d059ba0f7" providerId="ADAL" clId="{76C763C4-B9C8-4CA1-8D7F-A486822C0DC9}" dt="2025-06-03T10:20:25.949" v="2394" actId="34135"/>
          <ac:spMkLst>
            <pc:docMk/>
            <pc:sldMk cId="1800976275" sldId="261"/>
            <ac:spMk id="99" creationId="{EC183EED-2A81-A2BA-DBD1-43B96A778631}"/>
          </ac:spMkLst>
        </pc:spChg>
        <pc:spChg chg="del mod">
          <ac:chgData name="Zwaap, Bente" userId="7486b7cd-168b-4485-9af0-568d059ba0f7" providerId="ADAL" clId="{76C763C4-B9C8-4CA1-8D7F-A486822C0DC9}" dt="2025-06-05T08:26:45.147" v="2737" actId="478"/>
          <ac:spMkLst>
            <pc:docMk/>
            <pc:sldMk cId="1800976275" sldId="261"/>
            <ac:spMk id="100" creationId="{39B3A13F-4B70-E20C-845E-3F173FEA2A24}"/>
          </ac:spMkLst>
        </pc:spChg>
        <pc:spChg chg="del mod">
          <ac:chgData name="Zwaap, Bente" userId="7486b7cd-168b-4485-9af0-568d059ba0f7" providerId="ADAL" clId="{76C763C4-B9C8-4CA1-8D7F-A486822C0DC9}" dt="2025-06-05T08:26:58.119" v="2741" actId="478"/>
          <ac:spMkLst>
            <pc:docMk/>
            <pc:sldMk cId="1800976275" sldId="261"/>
            <ac:spMk id="101" creationId="{AD52E036-803A-BFEE-F51A-218661B47D58}"/>
          </ac:spMkLst>
        </pc:spChg>
        <pc:spChg chg="del mod">
          <ac:chgData name="Zwaap, Bente" userId="7486b7cd-168b-4485-9af0-568d059ba0f7" providerId="ADAL" clId="{76C763C4-B9C8-4CA1-8D7F-A486822C0DC9}" dt="2025-06-05T11:24:47.831" v="2855" actId="478"/>
          <ac:spMkLst>
            <pc:docMk/>
            <pc:sldMk cId="1800976275" sldId="261"/>
            <ac:spMk id="102" creationId="{428D3899-04FD-A723-E07E-B2AC60665C3B}"/>
          </ac:spMkLst>
        </pc:spChg>
        <pc:spChg chg="del">
          <ac:chgData name="Zwaap, Bente" userId="7486b7cd-168b-4485-9af0-568d059ba0f7" providerId="ADAL" clId="{76C763C4-B9C8-4CA1-8D7F-A486822C0DC9}" dt="2025-06-03T09:39:05.297" v="621" actId="478"/>
          <ac:spMkLst>
            <pc:docMk/>
            <pc:sldMk cId="1800976275" sldId="261"/>
            <ac:spMk id="103" creationId="{10D19520-F1A8-D4C3-0734-729D5AE7A3D9}"/>
          </ac:spMkLst>
        </pc:spChg>
        <pc:spChg chg="mod">
          <ac:chgData name="Zwaap, Bente" userId="7486b7cd-168b-4485-9af0-568d059ba0f7" providerId="ADAL" clId="{76C763C4-B9C8-4CA1-8D7F-A486822C0DC9}" dt="2025-06-05T11:33:23.924" v="3891" actId="404"/>
          <ac:spMkLst>
            <pc:docMk/>
            <pc:sldMk cId="1800976275" sldId="261"/>
            <ac:spMk id="104" creationId="{32DF46E0-97B9-B0A8-2A83-346B08607FDA}"/>
          </ac:spMkLst>
        </pc:spChg>
        <pc:grpChg chg="add del mod">
          <ac:chgData name="Zwaap, Bente" userId="7486b7cd-168b-4485-9af0-568d059ba0f7" providerId="ADAL" clId="{76C763C4-B9C8-4CA1-8D7F-A486822C0DC9}" dt="2025-06-05T08:41:14.062" v="2820" actId="165"/>
          <ac:grpSpMkLst>
            <pc:docMk/>
            <pc:sldMk cId="1800976275" sldId="261"/>
            <ac:grpSpMk id="10" creationId="{D10814C6-DFF7-613B-E52E-640C36343C08}"/>
          </ac:grpSpMkLst>
        </pc:grpChg>
        <pc:grpChg chg="add mod">
          <ac:chgData name="Zwaap, Bente" userId="7486b7cd-168b-4485-9af0-568d059ba0f7" providerId="ADAL" clId="{76C763C4-B9C8-4CA1-8D7F-A486822C0DC9}" dt="2025-06-05T11:39:51.882" v="4497" actId="962"/>
          <ac:grpSpMkLst>
            <pc:docMk/>
            <pc:sldMk cId="1800976275" sldId="261"/>
            <ac:grpSpMk id="11" creationId="{59EFF4EC-4F79-61A6-2773-CE83CDFC0036}"/>
          </ac:grpSpMkLst>
        </pc:grpChg>
        <pc:grpChg chg="mod">
          <ac:chgData name="Zwaap, Bente" userId="7486b7cd-168b-4485-9af0-568d059ba0f7" providerId="ADAL" clId="{76C763C4-B9C8-4CA1-8D7F-A486822C0DC9}" dt="2025-06-03T10:20:25.949" v="2394" actId="34135"/>
          <ac:grpSpMkLst>
            <pc:docMk/>
            <pc:sldMk cId="1800976275" sldId="261"/>
            <ac:grpSpMk id="88" creationId="{BB14CB23-94EE-C6C9-0098-BB154050C1F8}"/>
          </ac:grpSpMkLst>
        </pc:grpChg>
        <pc:grpChg chg="del mod">
          <ac:chgData name="Zwaap, Bente" userId="7486b7cd-168b-4485-9af0-568d059ba0f7" providerId="ADAL" clId="{76C763C4-B9C8-4CA1-8D7F-A486822C0DC9}" dt="2025-06-05T08:26:45.147" v="2737" actId="478"/>
          <ac:grpSpMkLst>
            <pc:docMk/>
            <pc:sldMk cId="1800976275" sldId="261"/>
            <ac:grpSpMk id="97" creationId="{B8789D51-9F83-940B-1F95-0A6215BD2F7F}"/>
          </ac:grpSpMkLst>
        </pc:grpChg>
        <pc:picChg chg="add mod ord">
          <ac:chgData name="Zwaap, Bente" userId="7486b7cd-168b-4485-9af0-568d059ba0f7" providerId="ADAL" clId="{76C763C4-B9C8-4CA1-8D7F-A486822C0DC9}" dt="2025-06-05T11:54:50.690" v="4852"/>
          <ac:picMkLst>
            <pc:docMk/>
            <pc:sldMk cId="1800976275" sldId="261"/>
            <ac:picMk id="5" creationId="{D2485C40-E5BE-156C-F638-5490DEC33FBD}"/>
          </ac:picMkLst>
        </pc:picChg>
        <pc:picChg chg="mod">
          <ac:chgData name="Zwaap, Bente" userId="7486b7cd-168b-4485-9af0-568d059ba0f7" providerId="ADAL" clId="{76C763C4-B9C8-4CA1-8D7F-A486822C0DC9}" dt="2025-06-03T10:20:25.949" v="2394" actId="34135"/>
          <ac:picMkLst>
            <pc:docMk/>
            <pc:sldMk cId="1800976275" sldId="261"/>
            <ac:picMk id="93" creationId="{AE7A0B80-259B-8C65-B703-22DC0DD2702B}"/>
          </ac:picMkLst>
        </pc:picChg>
        <pc:picChg chg="del mod">
          <ac:chgData name="Zwaap, Bente" userId="7486b7cd-168b-4485-9af0-568d059ba0f7" providerId="ADAL" clId="{76C763C4-B9C8-4CA1-8D7F-A486822C0DC9}" dt="2025-06-05T08:06:36.589" v="2474" actId="478"/>
          <ac:picMkLst>
            <pc:docMk/>
            <pc:sldMk cId="1800976275" sldId="261"/>
            <ac:picMk id="94" creationId="{6EC073F9-277A-FAAF-A59E-B89025286DB1}"/>
          </ac:picMkLst>
        </pc:picChg>
        <pc:picChg chg="del mod">
          <ac:chgData name="Zwaap, Bente" userId="7486b7cd-168b-4485-9af0-568d059ba0f7" providerId="ADAL" clId="{76C763C4-B9C8-4CA1-8D7F-A486822C0DC9}" dt="2025-06-05T08:26:51.414" v="2739" actId="478"/>
          <ac:picMkLst>
            <pc:docMk/>
            <pc:sldMk cId="1800976275" sldId="261"/>
            <ac:picMk id="96" creationId="{C779EDDF-B56B-49BB-A9BE-7B8E0ED3BFC5}"/>
          </ac:picMkLst>
        </pc:picChg>
      </pc:sldChg>
      <pc:sldChg chg="addSp delSp modSp mod">
        <pc:chgData name="Zwaap, Bente" userId="7486b7cd-168b-4485-9af0-568d059ba0f7" providerId="ADAL" clId="{76C763C4-B9C8-4CA1-8D7F-A486822C0DC9}" dt="2025-06-05T11:55:49.725" v="4888" actId="962"/>
        <pc:sldMkLst>
          <pc:docMk/>
          <pc:sldMk cId="782502863" sldId="262"/>
        </pc:sldMkLst>
        <pc:spChg chg="add del mod ord">
          <ac:chgData name="Zwaap, Bente" userId="7486b7cd-168b-4485-9af0-568d059ba0f7" providerId="ADAL" clId="{76C763C4-B9C8-4CA1-8D7F-A486822C0DC9}" dt="2025-06-05T11:24:51.036" v="2856" actId="478"/>
          <ac:spMkLst>
            <pc:docMk/>
            <pc:sldMk cId="782502863" sldId="262"/>
            <ac:spMk id="2" creationId="{B30224A9-3E94-1CE9-ACD0-EA1C52F70F5F}"/>
          </ac:spMkLst>
        </pc:spChg>
        <pc:spChg chg="add mod ord">
          <ac:chgData name="Zwaap, Bente" userId="7486b7cd-168b-4485-9af0-568d059ba0f7" providerId="ADAL" clId="{76C763C4-B9C8-4CA1-8D7F-A486822C0DC9}" dt="2025-06-04T12:01:00.430" v="2461" actId="34135"/>
          <ac:spMkLst>
            <pc:docMk/>
            <pc:sldMk cId="782502863" sldId="262"/>
            <ac:spMk id="3" creationId="{409FC5F5-341C-F95B-F5E9-1BA4295580BF}"/>
          </ac:spMkLst>
        </pc:spChg>
        <pc:spChg chg="del">
          <ac:chgData name="Zwaap, Bente" userId="7486b7cd-168b-4485-9af0-568d059ba0f7" providerId="ADAL" clId="{76C763C4-B9C8-4CA1-8D7F-A486822C0DC9}" dt="2025-06-03T10:08:54.795" v="2320" actId="478"/>
          <ac:spMkLst>
            <pc:docMk/>
            <pc:sldMk cId="782502863" sldId="262"/>
            <ac:spMk id="4" creationId="{0DB15F9F-AF07-DFCB-EFA7-10517C06711F}"/>
          </ac:spMkLst>
        </pc:spChg>
        <pc:spChg chg="add mod ord">
          <ac:chgData name="Zwaap, Bente" userId="7486b7cd-168b-4485-9af0-568d059ba0f7" providerId="ADAL" clId="{76C763C4-B9C8-4CA1-8D7F-A486822C0DC9}" dt="2025-06-04T12:01:03.161" v="2462" actId="34135"/>
          <ac:spMkLst>
            <pc:docMk/>
            <pc:sldMk cId="782502863" sldId="262"/>
            <ac:spMk id="4" creationId="{2A373760-07AB-D049-C02C-A69C0F88B9D0}"/>
          </ac:spMkLst>
        </pc:spChg>
        <pc:spChg chg="del">
          <ac:chgData name="Zwaap, Bente" userId="7486b7cd-168b-4485-9af0-568d059ba0f7" providerId="ADAL" clId="{76C763C4-B9C8-4CA1-8D7F-A486822C0DC9}" dt="2025-06-03T10:09:24.195" v="2335" actId="478"/>
          <ac:spMkLst>
            <pc:docMk/>
            <pc:sldMk cId="782502863" sldId="262"/>
            <ac:spMk id="5" creationId="{894D23E7-9D66-93A2-E2D9-AF249708E4D4}"/>
          </ac:spMkLst>
        </pc:spChg>
        <pc:spChg chg="add mod ord">
          <ac:chgData name="Zwaap, Bente" userId="7486b7cd-168b-4485-9af0-568d059ba0f7" providerId="ADAL" clId="{76C763C4-B9C8-4CA1-8D7F-A486822C0DC9}" dt="2025-06-05T11:55:27.327" v="4868"/>
          <ac:spMkLst>
            <pc:docMk/>
            <pc:sldMk cId="782502863" sldId="262"/>
            <ac:spMk id="6" creationId="{F504D610-84D4-B43A-A812-54C6255941E3}"/>
          </ac:spMkLst>
        </pc:spChg>
        <pc:spChg chg="add mod">
          <ac:chgData name="Zwaap, Bente" userId="7486b7cd-168b-4485-9af0-568d059ba0f7" providerId="ADAL" clId="{76C763C4-B9C8-4CA1-8D7F-A486822C0DC9}" dt="2025-06-05T11:55:47.055" v="4887" actId="962"/>
          <ac:spMkLst>
            <pc:docMk/>
            <pc:sldMk cId="782502863" sldId="262"/>
            <ac:spMk id="7" creationId="{72C720B8-A02B-5C35-BC57-7E4FF954C4CF}"/>
          </ac:spMkLst>
        </pc:spChg>
        <pc:spChg chg="add mod">
          <ac:chgData name="Zwaap, Bente" userId="7486b7cd-168b-4485-9af0-568d059ba0f7" providerId="ADAL" clId="{76C763C4-B9C8-4CA1-8D7F-A486822C0DC9}" dt="2025-06-05T11:39:55.987" v="4498" actId="962"/>
          <ac:spMkLst>
            <pc:docMk/>
            <pc:sldMk cId="782502863" sldId="262"/>
            <ac:spMk id="8" creationId="{83AED0EE-1E64-7436-1912-27633C0A2AE9}"/>
          </ac:spMkLst>
        </pc:spChg>
        <pc:spChg chg="add mod">
          <ac:chgData name="Zwaap, Bente" userId="7486b7cd-168b-4485-9af0-568d059ba0f7" providerId="ADAL" clId="{76C763C4-B9C8-4CA1-8D7F-A486822C0DC9}" dt="2025-06-05T11:55:49.725" v="4888" actId="962"/>
          <ac:spMkLst>
            <pc:docMk/>
            <pc:sldMk cId="782502863" sldId="262"/>
            <ac:spMk id="9" creationId="{CA7626BC-F190-D201-4D01-075EB4D6B304}"/>
          </ac:spMkLst>
        </pc:spChg>
        <pc:spChg chg="add mod ord">
          <ac:chgData name="Zwaap, Bente" userId="7486b7cd-168b-4485-9af0-568d059ba0f7" providerId="ADAL" clId="{76C763C4-B9C8-4CA1-8D7F-A486822C0DC9}" dt="2025-06-05T11:55:41.807" v="4886"/>
          <ac:spMkLst>
            <pc:docMk/>
            <pc:sldMk cId="782502863" sldId="262"/>
            <ac:spMk id="11" creationId="{3BA221EF-FFB5-5095-6824-6618D8824906}"/>
          </ac:spMkLst>
        </pc:spChg>
        <pc:spChg chg="del mod ord">
          <ac:chgData name="Zwaap, Bente" userId="7486b7cd-168b-4485-9af0-568d059ba0f7" providerId="ADAL" clId="{76C763C4-B9C8-4CA1-8D7F-A486822C0DC9}" dt="2025-06-05T11:32:15.856" v="3888" actId="478"/>
          <ac:spMkLst>
            <pc:docMk/>
            <pc:sldMk cId="782502863" sldId="262"/>
            <ac:spMk id="12" creationId="{2B5AF0EA-0D67-7EEB-52F6-4DBE768B2BE4}"/>
          </ac:spMkLst>
        </pc:spChg>
        <pc:spChg chg="mod">
          <ac:chgData name="Zwaap, Bente" userId="7486b7cd-168b-4485-9af0-568d059ba0f7" providerId="ADAL" clId="{76C763C4-B9C8-4CA1-8D7F-A486822C0DC9}" dt="2025-06-05T11:37:18.577" v="3924" actId="34135"/>
          <ac:spMkLst>
            <pc:docMk/>
            <pc:sldMk cId="782502863" sldId="262"/>
            <ac:spMk id="14" creationId="{F9682E6D-356A-BFBA-A946-60BC3034B6D7}"/>
          </ac:spMkLst>
        </pc:spChg>
        <pc:spChg chg="mod">
          <ac:chgData name="Zwaap, Bente" userId="7486b7cd-168b-4485-9af0-568d059ba0f7" providerId="ADAL" clId="{76C763C4-B9C8-4CA1-8D7F-A486822C0DC9}" dt="2025-06-05T11:37:18.577" v="3924" actId="34135"/>
          <ac:spMkLst>
            <pc:docMk/>
            <pc:sldMk cId="782502863" sldId="262"/>
            <ac:spMk id="15" creationId="{25657168-113F-E25C-07F8-3DA656C95D0E}"/>
          </ac:spMkLst>
        </pc:spChg>
        <pc:spChg chg="add mod ord">
          <ac:chgData name="Zwaap, Bente" userId="7486b7cd-168b-4485-9af0-568d059ba0f7" providerId="ADAL" clId="{76C763C4-B9C8-4CA1-8D7F-A486822C0DC9}" dt="2025-06-05T11:55:35.671" v="4881"/>
          <ac:spMkLst>
            <pc:docMk/>
            <pc:sldMk cId="782502863" sldId="262"/>
            <ac:spMk id="16" creationId="{D1D85B30-718F-5BB5-D876-522178F97A54}"/>
          </ac:spMkLst>
        </pc:spChg>
        <pc:spChg chg="del mod ord">
          <ac:chgData name="Zwaap, Bente" userId="7486b7cd-168b-4485-9af0-568d059ba0f7" providerId="ADAL" clId="{76C763C4-B9C8-4CA1-8D7F-A486822C0DC9}" dt="2025-06-05T08:08:41.269" v="2499" actId="478"/>
          <ac:spMkLst>
            <pc:docMk/>
            <pc:sldMk cId="782502863" sldId="262"/>
            <ac:spMk id="36" creationId="{D5379FCC-B43E-886E-7A3C-326754E311F4}"/>
          </ac:spMkLst>
        </pc:spChg>
        <pc:spChg chg="del mod">
          <ac:chgData name="Zwaap, Bente" userId="7486b7cd-168b-4485-9af0-568d059ba0f7" providerId="ADAL" clId="{76C763C4-B9C8-4CA1-8D7F-A486822C0DC9}" dt="2025-06-03T10:08:53.457" v="2319" actId="478"/>
          <ac:spMkLst>
            <pc:docMk/>
            <pc:sldMk cId="782502863" sldId="262"/>
            <ac:spMk id="39" creationId="{21FC176C-322B-102A-8467-B8426532FD90}"/>
          </ac:spMkLst>
        </pc:spChg>
        <pc:spChg chg="mod topLvl">
          <ac:chgData name="Zwaap, Bente" userId="7486b7cd-168b-4485-9af0-568d059ba0f7" providerId="ADAL" clId="{76C763C4-B9C8-4CA1-8D7F-A486822C0DC9}" dt="2025-06-05T11:36:54.652" v="3919" actId="34135"/>
          <ac:spMkLst>
            <pc:docMk/>
            <pc:sldMk cId="782502863" sldId="262"/>
            <ac:spMk id="42" creationId="{BD7C9C2A-C8A2-5F04-EAA7-7B97BDB66515}"/>
          </ac:spMkLst>
        </pc:spChg>
        <pc:spChg chg="mod topLvl">
          <ac:chgData name="Zwaap, Bente" userId="7486b7cd-168b-4485-9af0-568d059ba0f7" providerId="ADAL" clId="{76C763C4-B9C8-4CA1-8D7F-A486822C0DC9}" dt="2025-06-05T11:36:54.652" v="3919" actId="34135"/>
          <ac:spMkLst>
            <pc:docMk/>
            <pc:sldMk cId="782502863" sldId="262"/>
            <ac:spMk id="46" creationId="{906D6081-8027-FC58-DD56-D62C8CA09E48}"/>
          </ac:spMkLst>
        </pc:spChg>
        <pc:spChg chg="del mod topLvl">
          <ac:chgData name="Zwaap, Bente" userId="7486b7cd-168b-4485-9af0-568d059ba0f7" providerId="ADAL" clId="{76C763C4-B9C8-4CA1-8D7F-A486822C0DC9}" dt="2025-06-05T08:43:15.566" v="2834" actId="478"/>
          <ac:spMkLst>
            <pc:docMk/>
            <pc:sldMk cId="782502863" sldId="262"/>
            <ac:spMk id="47" creationId="{39C4542C-612D-AE1E-1D6C-77C7D9A77425}"/>
          </ac:spMkLst>
        </pc:spChg>
        <pc:spChg chg="mod topLvl">
          <ac:chgData name="Zwaap, Bente" userId="7486b7cd-168b-4485-9af0-568d059ba0f7" providerId="ADAL" clId="{76C763C4-B9C8-4CA1-8D7F-A486822C0DC9}" dt="2025-06-05T11:36:54.652" v="3919" actId="34135"/>
          <ac:spMkLst>
            <pc:docMk/>
            <pc:sldMk cId="782502863" sldId="262"/>
            <ac:spMk id="49" creationId="{37BF67DA-D1A7-44A8-1417-5A0CECB2A797}"/>
          </ac:spMkLst>
        </pc:spChg>
        <pc:spChg chg="mod">
          <ac:chgData name="Zwaap, Bente" userId="7486b7cd-168b-4485-9af0-568d059ba0f7" providerId="ADAL" clId="{76C763C4-B9C8-4CA1-8D7F-A486822C0DC9}" dt="2025-06-03T10:20:52.031" v="2395" actId="34135"/>
          <ac:spMkLst>
            <pc:docMk/>
            <pc:sldMk cId="782502863" sldId="262"/>
            <ac:spMk id="50" creationId="{4A8B8BA9-15C9-7082-80F0-9E38EFA5E79D}"/>
          </ac:spMkLst>
        </pc:spChg>
        <pc:spChg chg="del mod">
          <ac:chgData name="Zwaap, Bente" userId="7486b7cd-168b-4485-9af0-568d059ba0f7" providerId="ADAL" clId="{76C763C4-B9C8-4CA1-8D7F-A486822C0DC9}" dt="2025-06-03T10:09:22.926" v="2334" actId="478"/>
          <ac:spMkLst>
            <pc:docMk/>
            <pc:sldMk cId="782502863" sldId="262"/>
            <ac:spMk id="51" creationId="{B6E02B57-60CE-C090-7B14-3C1D5F7FAE67}"/>
          </ac:spMkLst>
        </pc:spChg>
        <pc:spChg chg="del mod">
          <ac:chgData name="Zwaap, Bente" userId="7486b7cd-168b-4485-9af0-568d059ba0f7" providerId="ADAL" clId="{76C763C4-B9C8-4CA1-8D7F-A486822C0DC9}" dt="2025-06-04T11:59:59.628" v="2448" actId="478"/>
          <ac:spMkLst>
            <pc:docMk/>
            <pc:sldMk cId="782502863" sldId="262"/>
            <ac:spMk id="53" creationId="{3FDB318E-E295-1E43-9B0B-EFC8EFFA87DC}"/>
          </ac:spMkLst>
        </pc:spChg>
        <pc:spChg chg="del mod">
          <ac:chgData name="Zwaap, Bente" userId="7486b7cd-168b-4485-9af0-568d059ba0f7" providerId="ADAL" clId="{76C763C4-B9C8-4CA1-8D7F-A486822C0DC9}" dt="2025-06-04T11:59:58.246" v="2447" actId="478"/>
          <ac:spMkLst>
            <pc:docMk/>
            <pc:sldMk cId="782502863" sldId="262"/>
            <ac:spMk id="54" creationId="{7E8827EE-FDE9-B72E-39A0-DE1743D0269A}"/>
          </ac:spMkLst>
        </pc:spChg>
        <pc:spChg chg="mod">
          <ac:chgData name="Zwaap, Bente" userId="7486b7cd-168b-4485-9af0-568d059ba0f7" providerId="ADAL" clId="{76C763C4-B9C8-4CA1-8D7F-A486822C0DC9}" dt="2025-06-03T10:20:52.031" v="2395" actId="34135"/>
          <ac:spMkLst>
            <pc:docMk/>
            <pc:sldMk cId="782502863" sldId="262"/>
            <ac:spMk id="55" creationId="{9FCB1C05-0712-353C-6D1D-7F1996B2986D}"/>
          </ac:spMkLst>
        </pc:spChg>
        <pc:spChg chg="mod">
          <ac:chgData name="Zwaap, Bente" userId="7486b7cd-168b-4485-9af0-568d059ba0f7" providerId="ADAL" clId="{76C763C4-B9C8-4CA1-8D7F-A486822C0DC9}" dt="2025-06-03T10:20:52.031" v="2395" actId="34135"/>
          <ac:spMkLst>
            <pc:docMk/>
            <pc:sldMk cId="782502863" sldId="262"/>
            <ac:spMk id="56" creationId="{594BBB45-4E57-F6DA-0B66-8720E3BDC241}"/>
          </ac:spMkLst>
        </pc:spChg>
        <pc:spChg chg="del mod">
          <ac:chgData name="Zwaap, Bente" userId="7486b7cd-168b-4485-9af0-568d059ba0f7" providerId="ADAL" clId="{76C763C4-B9C8-4CA1-8D7F-A486822C0DC9}" dt="2025-06-05T08:28:14.450" v="2760" actId="478"/>
          <ac:spMkLst>
            <pc:docMk/>
            <pc:sldMk cId="782502863" sldId="262"/>
            <ac:spMk id="59" creationId="{4762F6EF-F78A-F5DD-F041-52568FFABB5F}"/>
          </ac:spMkLst>
        </pc:spChg>
        <pc:spChg chg="mod">
          <ac:chgData name="Zwaap, Bente" userId="7486b7cd-168b-4485-9af0-568d059ba0f7" providerId="ADAL" clId="{76C763C4-B9C8-4CA1-8D7F-A486822C0DC9}" dt="2025-06-03T10:20:52.031" v="2395" actId="34135"/>
          <ac:spMkLst>
            <pc:docMk/>
            <pc:sldMk cId="782502863" sldId="262"/>
            <ac:spMk id="62" creationId="{104483F8-A498-7442-0D72-E467B2E0A686}"/>
          </ac:spMkLst>
        </pc:spChg>
        <pc:spChg chg="mod">
          <ac:chgData name="Zwaap, Bente" userId="7486b7cd-168b-4485-9af0-568d059ba0f7" providerId="ADAL" clId="{76C763C4-B9C8-4CA1-8D7F-A486822C0DC9}" dt="2025-06-05T11:37:15.069" v="3923" actId="34135"/>
          <ac:spMkLst>
            <pc:docMk/>
            <pc:sldMk cId="782502863" sldId="262"/>
            <ac:spMk id="63" creationId="{EE386D95-10BF-32D2-2859-2A673CD858B6}"/>
          </ac:spMkLst>
        </pc:spChg>
        <pc:spChg chg="del mod">
          <ac:chgData name="Zwaap, Bente" userId="7486b7cd-168b-4485-9af0-568d059ba0f7" providerId="ADAL" clId="{76C763C4-B9C8-4CA1-8D7F-A486822C0DC9}" dt="2025-06-05T08:27:13.607" v="2746" actId="478"/>
          <ac:spMkLst>
            <pc:docMk/>
            <pc:sldMk cId="782502863" sldId="262"/>
            <ac:spMk id="64" creationId="{036D6058-670A-1CFF-E18B-312237924A4F}"/>
          </ac:spMkLst>
        </pc:spChg>
        <pc:spChg chg="del mod">
          <ac:chgData name="Zwaap, Bente" userId="7486b7cd-168b-4485-9af0-568d059ba0f7" providerId="ADAL" clId="{76C763C4-B9C8-4CA1-8D7F-A486822C0DC9}" dt="2025-06-05T08:27:07.792" v="2744" actId="478"/>
          <ac:spMkLst>
            <pc:docMk/>
            <pc:sldMk cId="782502863" sldId="262"/>
            <ac:spMk id="65" creationId="{DBA71740-6174-E7C6-EC99-0B162E05FDF8}"/>
          </ac:spMkLst>
        </pc:spChg>
        <pc:spChg chg="del mod">
          <ac:chgData name="Zwaap, Bente" userId="7486b7cd-168b-4485-9af0-568d059ba0f7" providerId="ADAL" clId="{76C763C4-B9C8-4CA1-8D7F-A486822C0DC9}" dt="2025-06-05T11:24:53.688" v="2857" actId="478"/>
          <ac:spMkLst>
            <pc:docMk/>
            <pc:sldMk cId="782502863" sldId="262"/>
            <ac:spMk id="66" creationId="{2FB097B0-6F42-915A-5FBD-5BE492BF5216}"/>
          </ac:spMkLst>
        </pc:spChg>
        <pc:spChg chg="del">
          <ac:chgData name="Zwaap, Bente" userId="7486b7cd-168b-4485-9af0-568d059ba0f7" providerId="ADAL" clId="{76C763C4-B9C8-4CA1-8D7F-A486822C0DC9}" dt="2025-06-03T09:39:17.542" v="624" actId="478"/>
          <ac:spMkLst>
            <pc:docMk/>
            <pc:sldMk cId="782502863" sldId="262"/>
            <ac:spMk id="67" creationId="{04FC4D72-6527-4CC0-527D-62249DC600D7}"/>
          </ac:spMkLst>
        </pc:spChg>
        <pc:spChg chg="mod">
          <ac:chgData name="Zwaap, Bente" userId="7486b7cd-168b-4485-9af0-568d059ba0f7" providerId="ADAL" clId="{76C763C4-B9C8-4CA1-8D7F-A486822C0DC9}" dt="2025-06-05T11:33:29.507" v="3892" actId="404"/>
          <ac:spMkLst>
            <pc:docMk/>
            <pc:sldMk cId="782502863" sldId="262"/>
            <ac:spMk id="70" creationId="{26A64988-4FFC-EAD6-0EA7-307B0E0E2AA8}"/>
          </ac:spMkLst>
        </pc:spChg>
        <pc:grpChg chg="add del mod">
          <ac:chgData name="Zwaap, Bente" userId="7486b7cd-168b-4485-9af0-568d059ba0f7" providerId="ADAL" clId="{76C763C4-B9C8-4CA1-8D7F-A486822C0DC9}" dt="2025-06-05T08:43:11.578" v="2833" actId="165"/>
          <ac:grpSpMkLst>
            <pc:docMk/>
            <pc:sldMk cId="782502863" sldId="262"/>
            <ac:grpSpMk id="10" creationId="{7A1036DA-C8E6-5F27-521E-F9C737355539}"/>
          </ac:grpSpMkLst>
        </pc:grpChg>
        <pc:grpChg chg="add mod">
          <ac:chgData name="Zwaap, Bente" userId="7486b7cd-168b-4485-9af0-568d059ba0f7" providerId="ADAL" clId="{76C763C4-B9C8-4CA1-8D7F-A486822C0DC9}" dt="2025-06-05T11:40:12.759" v="4646" actId="962"/>
          <ac:grpSpMkLst>
            <pc:docMk/>
            <pc:sldMk cId="782502863" sldId="262"/>
            <ac:grpSpMk id="13" creationId="{BA6B804C-C669-1ED1-7650-D3D995CAB9F7}"/>
          </ac:grpSpMkLst>
        </pc:grpChg>
        <pc:grpChg chg="mod">
          <ac:chgData name="Zwaap, Bente" userId="7486b7cd-168b-4485-9af0-568d059ba0f7" providerId="ADAL" clId="{76C763C4-B9C8-4CA1-8D7F-A486822C0DC9}" dt="2025-06-03T10:20:52.031" v="2395" actId="34135"/>
          <ac:grpSpMkLst>
            <pc:docMk/>
            <pc:sldMk cId="782502863" sldId="262"/>
            <ac:grpSpMk id="52" creationId="{A791895B-B483-7E67-A574-12532C1EAEBD}"/>
          </ac:grpSpMkLst>
        </pc:grpChg>
        <pc:grpChg chg="del mod">
          <ac:chgData name="Zwaap, Bente" userId="7486b7cd-168b-4485-9af0-568d059ba0f7" providerId="ADAL" clId="{76C763C4-B9C8-4CA1-8D7F-A486822C0DC9}" dt="2025-06-05T08:27:07.792" v="2744" actId="478"/>
          <ac:grpSpMkLst>
            <pc:docMk/>
            <pc:sldMk cId="782502863" sldId="262"/>
            <ac:grpSpMk id="61" creationId="{269041E2-B176-AB5F-6FBF-844F792C18EE}"/>
          </ac:grpSpMkLst>
        </pc:grpChg>
        <pc:picChg chg="add mod ord">
          <ac:chgData name="Zwaap, Bente" userId="7486b7cd-168b-4485-9af0-568d059ba0f7" providerId="ADAL" clId="{76C763C4-B9C8-4CA1-8D7F-A486822C0DC9}" dt="2025-06-05T11:55:30.891" v="4872"/>
          <ac:picMkLst>
            <pc:docMk/>
            <pc:sldMk cId="782502863" sldId="262"/>
            <ac:picMk id="5" creationId="{FCEE5E01-0A62-663E-6EE8-331040753845}"/>
          </ac:picMkLst>
        </pc:picChg>
        <pc:picChg chg="mod">
          <ac:chgData name="Zwaap, Bente" userId="7486b7cd-168b-4485-9af0-568d059ba0f7" providerId="ADAL" clId="{76C763C4-B9C8-4CA1-8D7F-A486822C0DC9}" dt="2025-06-03T10:20:52.031" v="2395" actId="34135"/>
          <ac:picMkLst>
            <pc:docMk/>
            <pc:sldMk cId="782502863" sldId="262"/>
            <ac:picMk id="57" creationId="{99236229-8FC7-E56B-0FE5-E94AE68FDDB3}"/>
          </ac:picMkLst>
        </pc:picChg>
        <pc:picChg chg="del mod">
          <ac:chgData name="Zwaap, Bente" userId="7486b7cd-168b-4485-9af0-568d059ba0f7" providerId="ADAL" clId="{76C763C4-B9C8-4CA1-8D7F-A486822C0DC9}" dt="2025-06-05T08:06:43.865" v="2477" actId="478"/>
          <ac:picMkLst>
            <pc:docMk/>
            <pc:sldMk cId="782502863" sldId="262"/>
            <ac:picMk id="58" creationId="{65524E5E-145A-64E8-D38B-A37742F3B681}"/>
          </ac:picMkLst>
        </pc:picChg>
        <pc:picChg chg="del mod">
          <ac:chgData name="Zwaap, Bente" userId="7486b7cd-168b-4485-9af0-568d059ba0f7" providerId="ADAL" clId="{76C763C4-B9C8-4CA1-8D7F-A486822C0DC9}" dt="2025-06-05T08:27:19.877" v="2748" actId="478"/>
          <ac:picMkLst>
            <pc:docMk/>
            <pc:sldMk cId="782502863" sldId="262"/>
            <ac:picMk id="60" creationId="{DDB12591-CBBD-7FEA-6C2A-2615FCDC1A77}"/>
          </ac:picMkLst>
        </pc:picChg>
      </pc:sldChg>
      <pc:sldChg chg="delSp modSp mod">
        <pc:chgData name="Zwaap, Bente" userId="7486b7cd-168b-4485-9af0-568d059ba0f7" providerId="ADAL" clId="{76C763C4-B9C8-4CA1-8D7F-A486822C0DC9}" dt="2025-06-03T10:16:45.513" v="2374" actId="34135"/>
        <pc:sldMkLst>
          <pc:docMk/>
          <pc:sldMk cId="4099261760" sldId="264"/>
        </pc:sldMkLst>
        <pc:spChg chg="mod">
          <ac:chgData name="Zwaap, Bente" userId="7486b7cd-168b-4485-9af0-568d059ba0f7" providerId="ADAL" clId="{76C763C4-B9C8-4CA1-8D7F-A486822C0DC9}" dt="2025-06-03T10:16:18.244" v="2372" actId="34135"/>
          <ac:spMkLst>
            <pc:docMk/>
            <pc:sldMk cId="4099261760" sldId="264"/>
            <ac:spMk id="2" creationId="{05791BA9-84E3-54F0-3B0E-C55808086D6C}"/>
          </ac:spMkLst>
        </pc:spChg>
        <pc:spChg chg="mod">
          <ac:chgData name="Zwaap, Bente" userId="7486b7cd-168b-4485-9af0-568d059ba0f7" providerId="ADAL" clId="{76C763C4-B9C8-4CA1-8D7F-A486822C0DC9}" dt="2025-06-03T10:16:45.513" v="2374" actId="34135"/>
          <ac:spMkLst>
            <pc:docMk/>
            <pc:sldMk cId="4099261760" sldId="264"/>
            <ac:spMk id="4" creationId="{1102FABE-4A42-5F03-CA44-1B2F110A28BF}"/>
          </ac:spMkLst>
        </pc:spChg>
        <pc:spChg chg="del mod">
          <ac:chgData name="Zwaap, Bente" userId="7486b7cd-168b-4485-9af0-568d059ba0f7" providerId="ADAL" clId="{76C763C4-B9C8-4CA1-8D7F-A486822C0DC9}" dt="2025-06-03T09:11:38.121" v="16" actId="478"/>
          <ac:spMkLst>
            <pc:docMk/>
            <pc:sldMk cId="4099261760" sldId="264"/>
            <ac:spMk id="5" creationId="{F538A9B3-0003-F29E-4C0A-3C713B55D94C}"/>
          </ac:spMkLst>
        </pc:spChg>
        <pc:spChg chg="mod">
          <ac:chgData name="Zwaap, Bente" userId="7486b7cd-168b-4485-9af0-568d059ba0f7" providerId="ADAL" clId="{76C763C4-B9C8-4CA1-8D7F-A486822C0DC9}" dt="2025-06-03T10:16:11.750" v="2371" actId="34135"/>
          <ac:spMkLst>
            <pc:docMk/>
            <pc:sldMk cId="4099261760" sldId="264"/>
            <ac:spMk id="7" creationId="{6812AA92-63E8-CBF7-804C-2F9B32B7C5AF}"/>
          </ac:spMkLst>
        </pc:spChg>
        <pc:spChg chg="mod">
          <ac:chgData name="Zwaap, Bente" userId="7486b7cd-168b-4485-9af0-568d059ba0f7" providerId="ADAL" clId="{76C763C4-B9C8-4CA1-8D7F-A486822C0DC9}" dt="2025-06-03T10:15:55.812" v="2370" actId="34135"/>
          <ac:spMkLst>
            <pc:docMk/>
            <pc:sldMk cId="4099261760" sldId="264"/>
            <ac:spMk id="8" creationId="{1A61E091-A095-8630-F2C1-F1F1EE13E05E}"/>
          </ac:spMkLst>
        </pc:spChg>
        <pc:spChg chg="del mod">
          <ac:chgData name="Zwaap, Bente" userId="7486b7cd-168b-4485-9af0-568d059ba0f7" providerId="ADAL" clId="{76C763C4-B9C8-4CA1-8D7F-A486822C0DC9}" dt="2025-06-03T10:14:19.169" v="2364" actId="478"/>
          <ac:spMkLst>
            <pc:docMk/>
            <pc:sldMk cId="4099261760" sldId="264"/>
            <ac:spMk id="10" creationId="{184C9CD0-9EF8-A2C0-6871-EE07150B6D72}"/>
          </ac:spMkLst>
        </pc:spChg>
        <pc:spChg chg="mod">
          <ac:chgData name="Zwaap, Bente" userId="7486b7cd-168b-4485-9af0-568d059ba0f7" providerId="ADAL" clId="{76C763C4-B9C8-4CA1-8D7F-A486822C0DC9}" dt="2025-06-03T09:13:58.012" v="136" actId="962"/>
          <ac:spMkLst>
            <pc:docMk/>
            <pc:sldMk cId="4099261760" sldId="264"/>
            <ac:spMk id="11" creationId="{4FE3B240-DC45-90DB-90DB-A3569FB2D9E9}"/>
          </ac:spMkLst>
        </pc:spChg>
        <pc:spChg chg="mod">
          <ac:chgData name="Zwaap, Bente" userId="7486b7cd-168b-4485-9af0-568d059ba0f7" providerId="ADAL" clId="{76C763C4-B9C8-4CA1-8D7F-A486822C0DC9}" dt="2025-06-03T09:13:13.477" v="29" actId="962"/>
          <ac:spMkLst>
            <pc:docMk/>
            <pc:sldMk cId="4099261760" sldId="264"/>
            <ac:spMk id="14" creationId="{075F7780-8F04-2051-9FB9-473EAA5EA420}"/>
          </ac:spMkLst>
        </pc:spChg>
        <pc:spChg chg="mod">
          <ac:chgData name="Zwaap, Bente" userId="7486b7cd-168b-4485-9af0-568d059ba0f7" providerId="ADAL" clId="{76C763C4-B9C8-4CA1-8D7F-A486822C0DC9}" dt="2025-06-03T09:51:08.537" v="1570" actId="962"/>
          <ac:spMkLst>
            <pc:docMk/>
            <pc:sldMk cId="4099261760" sldId="264"/>
            <ac:spMk id="15" creationId="{82EBB3FD-7029-619D-97EB-DAE84F03D124}"/>
          </ac:spMkLst>
        </pc:spChg>
        <pc:spChg chg="mod">
          <ac:chgData name="Zwaap, Bente" userId="7486b7cd-168b-4485-9af0-568d059ba0f7" providerId="ADAL" clId="{76C763C4-B9C8-4CA1-8D7F-A486822C0DC9}" dt="2025-06-03T10:16:38.003" v="2373" actId="34135"/>
          <ac:spMkLst>
            <pc:docMk/>
            <pc:sldMk cId="4099261760" sldId="264"/>
            <ac:spMk id="19" creationId="{BBF841E1-69B2-2765-472D-2A51F7D48A54}"/>
          </ac:spMkLst>
        </pc:spChg>
        <pc:spChg chg="mod">
          <ac:chgData name="Zwaap, Bente" userId="7486b7cd-168b-4485-9af0-568d059ba0f7" providerId="ADAL" clId="{76C763C4-B9C8-4CA1-8D7F-A486822C0DC9}" dt="2025-06-03T10:16:38.003" v="2373" actId="34135"/>
          <ac:spMkLst>
            <pc:docMk/>
            <pc:sldMk cId="4099261760" sldId="264"/>
            <ac:spMk id="20" creationId="{3F0685BF-B424-49AB-C099-A9C59CB06146}"/>
          </ac:spMkLst>
        </pc:spChg>
        <pc:spChg chg="mod">
          <ac:chgData name="Zwaap, Bente" userId="7486b7cd-168b-4485-9af0-568d059ba0f7" providerId="ADAL" clId="{76C763C4-B9C8-4CA1-8D7F-A486822C0DC9}" dt="2025-06-03T10:16:38.003" v="2373" actId="34135"/>
          <ac:spMkLst>
            <pc:docMk/>
            <pc:sldMk cId="4099261760" sldId="264"/>
            <ac:spMk id="21" creationId="{CB91E9A2-1F46-3FA9-DDAF-7BBD77938A59}"/>
          </ac:spMkLst>
        </pc:spChg>
        <pc:spChg chg="mod">
          <ac:chgData name="Zwaap, Bente" userId="7486b7cd-168b-4485-9af0-568d059ba0f7" providerId="ADAL" clId="{76C763C4-B9C8-4CA1-8D7F-A486822C0DC9}" dt="2025-06-03T10:16:38.003" v="2373" actId="34135"/>
          <ac:spMkLst>
            <pc:docMk/>
            <pc:sldMk cId="4099261760" sldId="264"/>
            <ac:spMk id="22" creationId="{6477324D-935A-F58E-EB2E-A286A1AD085D}"/>
          </ac:spMkLst>
        </pc:spChg>
        <pc:spChg chg="mod">
          <ac:chgData name="Zwaap, Bente" userId="7486b7cd-168b-4485-9af0-568d059ba0f7" providerId="ADAL" clId="{76C763C4-B9C8-4CA1-8D7F-A486822C0DC9}" dt="2025-06-03T10:16:38.003" v="2373" actId="34135"/>
          <ac:spMkLst>
            <pc:docMk/>
            <pc:sldMk cId="4099261760" sldId="264"/>
            <ac:spMk id="23" creationId="{F67F2BC2-45CF-8892-5ED5-281C2D90393A}"/>
          </ac:spMkLst>
        </pc:spChg>
        <pc:spChg chg="mod">
          <ac:chgData name="Zwaap, Bente" userId="7486b7cd-168b-4485-9af0-568d059ba0f7" providerId="ADAL" clId="{76C763C4-B9C8-4CA1-8D7F-A486822C0DC9}" dt="2025-06-03T09:14:18.748" v="212" actId="962"/>
          <ac:spMkLst>
            <pc:docMk/>
            <pc:sldMk cId="4099261760" sldId="264"/>
            <ac:spMk id="24" creationId="{1034FD86-836E-B34D-9B5B-0869E2B95A2F}"/>
          </ac:spMkLst>
        </pc:spChg>
        <pc:spChg chg="mod">
          <ac:chgData name="Zwaap, Bente" userId="7486b7cd-168b-4485-9af0-568d059ba0f7" providerId="ADAL" clId="{76C763C4-B9C8-4CA1-8D7F-A486822C0DC9}" dt="2025-06-03T09:13:10.097" v="28" actId="962"/>
          <ac:spMkLst>
            <pc:docMk/>
            <pc:sldMk cId="4099261760" sldId="264"/>
            <ac:spMk id="30" creationId="{8470326A-1E97-E509-0DDB-420AB933613B}"/>
          </ac:spMkLst>
        </pc:spChg>
        <pc:spChg chg="mod">
          <ac:chgData name="Zwaap, Bente" userId="7486b7cd-168b-4485-9af0-568d059ba0f7" providerId="ADAL" clId="{76C763C4-B9C8-4CA1-8D7F-A486822C0DC9}" dt="2025-06-03T10:16:38.003" v="2373" actId="34135"/>
          <ac:spMkLst>
            <pc:docMk/>
            <pc:sldMk cId="4099261760" sldId="264"/>
            <ac:spMk id="38" creationId="{6638B5C0-126B-8D5C-4828-0B28374CB4E8}"/>
          </ac:spMkLst>
        </pc:spChg>
        <pc:spChg chg="mod">
          <ac:chgData name="Zwaap, Bente" userId="7486b7cd-168b-4485-9af0-568d059ba0f7" providerId="ADAL" clId="{76C763C4-B9C8-4CA1-8D7F-A486822C0DC9}" dt="2025-06-03T10:16:38.003" v="2373" actId="34135"/>
          <ac:spMkLst>
            <pc:docMk/>
            <pc:sldMk cId="4099261760" sldId="264"/>
            <ac:spMk id="39" creationId="{5387C394-61BB-77A2-EF42-C529FC515698}"/>
          </ac:spMkLst>
        </pc:spChg>
        <pc:grpChg chg="mod">
          <ac:chgData name="Zwaap, Bente" userId="7486b7cd-168b-4485-9af0-568d059ba0f7" providerId="ADAL" clId="{76C763C4-B9C8-4CA1-8D7F-A486822C0DC9}" dt="2025-06-03T09:58:35.535" v="1957" actId="962"/>
          <ac:grpSpMkLst>
            <pc:docMk/>
            <pc:sldMk cId="4099261760" sldId="264"/>
            <ac:grpSpMk id="3" creationId="{E28652CF-11ED-BBC1-A329-6B2A76205B43}"/>
          </ac:grpSpMkLst>
        </pc:grpChg>
        <pc:picChg chg="mod">
          <ac:chgData name="Zwaap, Bente" userId="7486b7cd-168b-4485-9af0-568d059ba0f7" providerId="ADAL" clId="{76C763C4-B9C8-4CA1-8D7F-A486822C0DC9}" dt="2025-06-03T09:29:35.648" v="303" actId="962"/>
          <ac:picMkLst>
            <pc:docMk/>
            <pc:sldMk cId="4099261760" sldId="264"/>
            <ac:picMk id="6" creationId="{07E32272-59B1-56B4-DFC2-30997EB64D31}"/>
          </ac:picMkLst>
        </pc:picChg>
        <pc:picChg chg="mod">
          <ac:chgData name="Zwaap, Bente" userId="7486b7cd-168b-4485-9af0-568d059ba0f7" providerId="ADAL" clId="{76C763C4-B9C8-4CA1-8D7F-A486822C0DC9}" dt="2025-06-03T09:13:21.953" v="111" actId="962"/>
          <ac:picMkLst>
            <pc:docMk/>
            <pc:sldMk cId="4099261760" sldId="264"/>
            <ac:picMk id="18" creationId="{CAAACFDC-C697-1B58-5E16-44AA70E55192}"/>
          </ac:picMkLst>
        </pc:picChg>
        <pc:cxnChg chg="mod">
          <ac:chgData name="Zwaap, Bente" userId="7486b7cd-168b-4485-9af0-568d059ba0f7" providerId="ADAL" clId="{76C763C4-B9C8-4CA1-8D7F-A486822C0DC9}" dt="2025-06-03T10:16:38.003" v="2373" actId="34135"/>
          <ac:cxnSpMkLst>
            <pc:docMk/>
            <pc:sldMk cId="4099261760" sldId="264"/>
            <ac:cxnSpMk id="27" creationId="{CA0C9FE4-68A3-A7E8-E81B-ACAC49A06FD4}"/>
          </ac:cxnSpMkLst>
        </pc:cxnChg>
        <pc:cxnChg chg="mod">
          <ac:chgData name="Zwaap, Bente" userId="7486b7cd-168b-4485-9af0-568d059ba0f7" providerId="ADAL" clId="{76C763C4-B9C8-4CA1-8D7F-A486822C0DC9}" dt="2025-06-03T10:16:38.003" v="2373" actId="34135"/>
          <ac:cxnSpMkLst>
            <pc:docMk/>
            <pc:sldMk cId="4099261760" sldId="264"/>
            <ac:cxnSpMk id="29" creationId="{6AFB8012-6F64-6B3D-CEB5-03349F649A66}"/>
          </ac:cxnSpMkLst>
        </pc:cxnChg>
        <pc:cxnChg chg="mod">
          <ac:chgData name="Zwaap, Bente" userId="7486b7cd-168b-4485-9af0-568d059ba0f7" providerId="ADAL" clId="{76C763C4-B9C8-4CA1-8D7F-A486822C0DC9}" dt="2025-06-03T10:16:38.003" v="2373" actId="34135"/>
          <ac:cxnSpMkLst>
            <pc:docMk/>
            <pc:sldMk cId="4099261760" sldId="264"/>
            <ac:cxnSpMk id="32" creationId="{B58C8FC4-1225-FC84-C846-13F8577F313A}"/>
          </ac:cxnSpMkLst>
        </pc:cxnChg>
        <pc:cxnChg chg="mod">
          <ac:chgData name="Zwaap, Bente" userId="7486b7cd-168b-4485-9af0-568d059ba0f7" providerId="ADAL" clId="{76C763C4-B9C8-4CA1-8D7F-A486822C0DC9}" dt="2025-06-03T10:16:38.003" v="2373" actId="34135"/>
          <ac:cxnSpMkLst>
            <pc:docMk/>
            <pc:sldMk cId="4099261760" sldId="264"/>
            <ac:cxnSpMk id="40" creationId="{63BB32F6-9D29-E17C-B4FA-EB1B25DCE8F3}"/>
          </ac:cxnSpMkLst>
        </pc:cxnChg>
        <pc:cxnChg chg="mod">
          <ac:chgData name="Zwaap, Bente" userId="7486b7cd-168b-4485-9af0-568d059ba0f7" providerId="ADAL" clId="{76C763C4-B9C8-4CA1-8D7F-A486822C0DC9}" dt="2025-06-03T10:16:38.003" v="2373" actId="34135"/>
          <ac:cxnSpMkLst>
            <pc:docMk/>
            <pc:sldMk cId="4099261760" sldId="264"/>
            <ac:cxnSpMk id="41" creationId="{B7A37417-0C3A-339F-81E0-9A28B57BF05D}"/>
          </ac:cxnSpMkLst>
        </pc:cxnChg>
        <pc:cxnChg chg="mod">
          <ac:chgData name="Zwaap, Bente" userId="7486b7cd-168b-4485-9af0-568d059ba0f7" providerId="ADAL" clId="{76C763C4-B9C8-4CA1-8D7F-A486822C0DC9}" dt="2025-06-03T10:16:38.003" v="2373" actId="34135"/>
          <ac:cxnSpMkLst>
            <pc:docMk/>
            <pc:sldMk cId="4099261760" sldId="264"/>
            <ac:cxnSpMk id="42" creationId="{43F1FBB2-0DE5-B200-72B2-030A54E0EDFE}"/>
          </ac:cxnSpMkLst>
        </pc:cxnChg>
        <pc:cxnChg chg="mod">
          <ac:chgData name="Zwaap, Bente" userId="7486b7cd-168b-4485-9af0-568d059ba0f7" providerId="ADAL" clId="{76C763C4-B9C8-4CA1-8D7F-A486822C0DC9}" dt="2025-06-03T10:16:38.003" v="2373" actId="34135"/>
          <ac:cxnSpMkLst>
            <pc:docMk/>
            <pc:sldMk cId="4099261760" sldId="264"/>
            <ac:cxnSpMk id="43" creationId="{ABE6C70E-6915-04D3-C3BF-E0450486AD1F}"/>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47E957-A2B8-BD47-813E-E1F5E6420D5D}" type="datetimeFigureOut">
              <a:rPr lang="nl-NL" smtClean="0"/>
              <a:t>5-6-2025</a:t>
            </a:fld>
            <a:endParaRPr lang="nl-NL" dirty="0"/>
          </a:p>
        </p:txBody>
      </p:sp>
      <p:sp>
        <p:nvSpPr>
          <p:cNvPr id="4" name="Tijdelijke aanduiding voor dia-afbeelding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33CE1C-65D7-8D4E-B862-8D68FEC19828}" type="slidenum">
              <a:rPr lang="nl-NL" smtClean="0"/>
              <a:t>‹nr.›</a:t>
            </a:fld>
            <a:endParaRPr lang="nl-NL" dirty="0"/>
          </a:p>
        </p:txBody>
      </p:sp>
    </p:spTree>
    <p:extLst>
      <p:ext uri="{BB962C8B-B14F-4D97-AF65-F5344CB8AC3E}">
        <p14:creationId xmlns:p14="http://schemas.microsoft.com/office/powerpoint/2010/main" val="3218765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0F89F-DBCD-EC97-7F6D-84F317DF289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5243EE3-643F-1CD5-3E88-E00C6A3C641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CCAC917-30F5-A55E-2CA8-8702318F0B9F}"/>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A3914F16-6525-307B-8420-22E84D5D4516}"/>
              </a:ext>
            </a:extLst>
          </p:cNvPr>
          <p:cNvSpPr>
            <a:spLocks noGrp="1"/>
          </p:cNvSpPr>
          <p:nvPr>
            <p:ph type="sldNum" sz="quarter" idx="5"/>
          </p:nvPr>
        </p:nvSpPr>
        <p:spPr/>
        <p:txBody>
          <a:bodyPr/>
          <a:lstStyle/>
          <a:p>
            <a:fld id="{F233CE1C-65D7-8D4E-B862-8D68FEC19828}" type="slidenum">
              <a:rPr lang="nl-NL" smtClean="0"/>
              <a:t>1</a:t>
            </a:fld>
            <a:endParaRPr lang="nl-NL" dirty="0"/>
          </a:p>
        </p:txBody>
      </p:sp>
    </p:spTree>
    <p:extLst>
      <p:ext uri="{BB962C8B-B14F-4D97-AF65-F5344CB8AC3E}">
        <p14:creationId xmlns:p14="http://schemas.microsoft.com/office/powerpoint/2010/main" val="119529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233CE1C-65D7-8D4E-B862-8D68FEC19828}" type="slidenum">
              <a:rPr lang="nl-NL" smtClean="0"/>
              <a:t>3</a:t>
            </a:fld>
            <a:endParaRPr lang="nl-NL" dirty="0"/>
          </a:p>
        </p:txBody>
      </p:sp>
    </p:spTree>
    <p:extLst>
      <p:ext uri="{BB962C8B-B14F-4D97-AF65-F5344CB8AC3E}">
        <p14:creationId xmlns:p14="http://schemas.microsoft.com/office/powerpoint/2010/main" val="872102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233CE1C-65D7-8D4E-B862-8D68FEC19828}" type="slidenum">
              <a:rPr lang="nl-NL" smtClean="0"/>
              <a:t>4</a:t>
            </a:fld>
            <a:endParaRPr lang="nl-NL" dirty="0"/>
          </a:p>
        </p:txBody>
      </p:sp>
    </p:spTree>
    <p:extLst>
      <p:ext uri="{BB962C8B-B14F-4D97-AF65-F5344CB8AC3E}">
        <p14:creationId xmlns:p14="http://schemas.microsoft.com/office/powerpoint/2010/main" val="2589213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233CE1C-65D7-8D4E-B862-8D68FEC19828}" type="slidenum">
              <a:rPr lang="nl-NL" smtClean="0"/>
              <a:t>5</a:t>
            </a:fld>
            <a:endParaRPr lang="nl-NL" dirty="0"/>
          </a:p>
        </p:txBody>
      </p:sp>
    </p:spTree>
    <p:extLst>
      <p:ext uri="{BB962C8B-B14F-4D97-AF65-F5344CB8AC3E}">
        <p14:creationId xmlns:p14="http://schemas.microsoft.com/office/powerpoint/2010/main" val="1099469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233CE1C-65D7-8D4E-B862-8D68FEC19828}" type="slidenum">
              <a:rPr lang="nl-NL" smtClean="0"/>
              <a:t>6</a:t>
            </a:fld>
            <a:endParaRPr lang="nl-NL" dirty="0"/>
          </a:p>
        </p:txBody>
      </p:sp>
    </p:spTree>
    <p:extLst>
      <p:ext uri="{BB962C8B-B14F-4D97-AF65-F5344CB8AC3E}">
        <p14:creationId xmlns:p14="http://schemas.microsoft.com/office/powerpoint/2010/main" val="1435325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nl-NL"/>
              <a:t>Klik om stijl te bewerken</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6475FA5-D6FA-D042-ADB1-00D7AED88FA4}" type="datetimeFigureOut">
              <a:rPr lang="nl-NL" smtClean="0"/>
              <a:t>5-6-2025</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6FB7C609-C88B-254D-A5EF-E70D2315A74E}" type="slidenum">
              <a:rPr lang="nl-NL" smtClean="0"/>
              <a:t>‹nr.›</a:t>
            </a:fld>
            <a:endParaRPr lang="nl-NL" dirty="0"/>
          </a:p>
        </p:txBody>
      </p:sp>
    </p:spTree>
    <p:extLst>
      <p:ext uri="{BB962C8B-B14F-4D97-AF65-F5344CB8AC3E}">
        <p14:creationId xmlns:p14="http://schemas.microsoft.com/office/powerpoint/2010/main" val="379405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475FA5-D6FA-D042-ADB1-00D7AED88FA4}" type="datetimeFigureOut">
              <a:rPr lang="nl-NL" smtClean="0"/>
              <a:t>5-6-2025</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6FB7C609-C88B-254D-A5EF-E70D2315A74E}" type="slidenum">
              <a:rPr lang="nl-NL" smtClean="0"/>
              <a:t>‹nr.›</a:t>
            </a:fld>
            <a:endParaRPr lang="nl-NL" dirty="0"/>
          </a:p>
        </p:txBody>
      </p:sp>
    </p:spTree>
    <p:extLst>
      <p:ext uri="{BB962C8B-B14F-4D97-AF65-F5344CB8AC3E}">
        <p14:creationId xmlns:p14="http://schemas.microsoft.com/office/powerpoint/2010/main" val="1690221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475FA5-D6FA-D042-ADB1-00D7AED88FA4}" type="datetimeFigureOut">
              <a:rPr lang="nl-NL" smtClean="0"/>
              <a:t>5-6-2025</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6FB7C609-C88B-254D-A5EF-E70D2315A74E}" type="slidenum">
              <a:rPr lang="nl-NL" smtClean="0"/>
              <a:t>‹nr.›</a:t>
            </a:fld>
            <a:endParaRPr lang="nl-NL" dirty="0"/>
          </a:p>
        </p:txBody>
      </p:sp>
    </p:spTree>
    <p:extLst>
      <p:ext uri="{BB962C8B-B14F-4D97-AF65-F5344CB8AC3E}">
        <p14:creationId xmlns:p14="http://schemas.microsoft.com/office/powerpoint/2010/main" val="6696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475FA5-D6FA-D042-ADB1-00D7AED88FA4}" type="datetimeFigureOut">
              <a:rPr lang="nl-NL" smtClean="0"/>
              <a:t>5-6-2025</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6FB7C609-C88B-254D-A5EF-E70D2315A74E}" type="slidenum">
              <a:rPr lang="nl-NL" smtClean="0"/>
              <a:t>‹nr.›</a:t>
            </a:fld>
            <a:endParaRPr lang="nl-NL" dirty="0"/>
          </a:p>
        </p:txBody>
      </p:sp>
    </p:spTree>
    <p:extLst>
      <p:ext uri="{BB962C8B-B14F-4D97-AF65-F5344CB8AC3E}">
        <p14:creationId xmlns:p14="http://schemas.microsoft.com/office/powerpoint/2010/main" val="331076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nl-NL"/>
              <a:t>Klik om stijl te bewerken</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tint val="82000"/>
                  </a:schemeClr>
                </a:solidFill>
              </a:defRPr>
            </a:lvl1pPr>
            <a:lvl2pPr marL="503972" indent="0">
              <a:buNone/>
              <a:defRPr sz="2205">
                <a:solidFill>
                  <a:schemeClr val="tx1">
                    <a:tint val="82000"/>
                  </a:schemeClr>
                </a:solidFill>
              </a:defRPr>
            </a:lvl2pPr>
            <a:lvl3pPr marL="1007943" indent="0">
              <a:buNone/>
              <a:defRPr sz="1984">
                <a:solidFill>
                  <a:schemeClr val="tx1">
                    <a:tint val="82000"/>
                  </a:schemeClr>
                </a:solidFill>
              </a:defRPr>
            </a:lvl3pPr>
            <a:lvl4pPr marL="1511915" indent="0">
              <a:buNone/>
              <a:defRPr sz="1764">
                <a:solidFill>
                  <a:schemeClr val="tx1">
                    <a:tint val="82000"/>
                  </a:schemeClr>
                </a:solidFill>
              </a:defRPr>
            </a:lvl4pPr>
            <a:lvl5pPr marL="2015886" indent="0">
              <a:buNone/>
              <a:defRPr sz="1764">
                <a:solidFill>
                  <a:schemeClr val="tx1">
                    <a:tint val="82000"/>
                  </a:schemeClr>
                </a:solidFill>
              </a:defRPr>
            </a:lvl5pPr>
            <a:lvl6pPr marL="2519858" indent="0">
              <a:buNone/>
              <a:defRPr sz="1764">
                <a:solidFill>
                  <a:schemeClr val="tx1">
                    <a:tint val="82000"/>
                  </a:schemeClr>
                </a:solidFill>
              </a:defRPr>
            </a:lvl6pPr>
            <a:lvl7pPr marL="3023829" indent="0">
              <a:buNone/>
              <a:defRPr sz="1764">
                <a:solidFill>
                  <a:schemeClr val="tx1">
                    <a:tint val="82000"/>
                  </a:schemeClr>
                </a:solidFill>
              </a:defRPr>
            </a:lvl7pPr>
            <a:lvl8pPr marL="3527801" indent="0">
              <a:buNone/>
              <a:defRPr sz="1764">
                <a:solidFill>
                  <a:schemeClr val="tx1">
                    <a:tint val="82000"/>
                  </a:schemeClr>
                </a:solidFill>
              </a:defRPr>
            </a:lvl8pPr>
            <a:lvl9pPr marL="4031772" indent="0">
              <a:buNone/>
              <a:defRPr sz="1764">
                <a:solidFill>
                  <a:schemeClr val="tx1">
                    <a:tint val="82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475FA5-D6FA-D042-ADB1-00D7AED88FA4}" type="datetimeFigureOut">
              <a:rPr lang="nl-NL" smtClean="0"/>
              <a:t>5-6-2025</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6FB7C609-C88B-254D-A5EF-E70D2315A74E}" type="slidenum">
              <a:rPr lang="nl-NL" smtClean="0"/>
              <a:t>‹nr.›</a:t>
            </a:fld>
            <a:endParaRPr lang="nl-NL" dirty="0"/>
          </a:p>
        </p:txBody>
      </p:sp>
    </p:spTree>
    <p:extLst>
      <p:ext uri="{BB962C8B-B14F-4D97-AF65-F5344CB8AC3E}">
        <p14:creationId xmlns:p14="http://schemas.microsoft.com/office/powerpoint/2010/main" val="3687634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6475FA5-D6FA-D042-ADB1-00D7AED88FA4}" type="datetimeFigureOut">
              <a:rPr lang="nl-NL" smtClean="0"/>
              <a:t>5-6-2025</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6FB7C609-C88B-254D-A5EF-E70D2315A74E}" type="slidenum">
              <a:rPr lang="nl-NL" smtClean="0"/>
              <a:t>‹nr.›</a:t>
            </a:fld>
            <a:endParaRPr lang="nl-NL" dirty="0"/>
          </a:p>
        </p:txBody>
      </p:sp>
    </p:spTree>
    <p:extLst>
      <p:ext uri="{BB962C8B-B14F-4D97-AF65-F5344CB8AC3E}">
        <p14:creationId xmlns:p14="http://schemas.microsoft.com/office/powerpoint/2010/main" val="2545817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nl-NL"/>
              <a:t>Klik om stijl te bewerken</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nl-NL"/>
              <a:t>Klikken om de tekststijl van het model te bewerken</a:t>
            </a:r>
          </a:p>
        </p:txBody>
      </p:sp>
      <p:sp>
        <p:nvSpPr>
          <p:cNvPr id="4" name="Content Placeholder 3"/>
          <p:cNvSpPr>
            <a:spLocks noGrp="1"/>
          </p:cNvSpPr>
          <p:nvPr>
            <p:ph sz="half" idx="2"/>
          </p:nvPr>
        </p:nvSpPr>
        <p:spPr>
          <a:xfrm>
            <a:off x="736456" y="2761381"/>
            <a:ext cx="4523137" cy="406157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nl-NL"/>
              <a:t>Klikken om de tekststijl van het model te bewerken</a:t>
            </a:r>
          </a:p>
        </p:txBody>
      </p:sp>
      <p:sp>
        <p:nvSpPr>
          <p:cNvPr id="6" name="Content Placeholder 5"/>
          <p:cNvSpPr>
            <a:spLocks noGrp="1"/>
          </p:cNvSpPr>
          <p:nvPr>
            <p:ph sz="quarter" idx="4"/>
          </p:nvPr>
        </p:nvSpPr>
        <p:spPr>
          <a:xfrm>
            <a:off x="5412731" y="2761381"/>
            <a:ext cx="4545413" cy="406157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475FA5-D6FA-D042-ADB1-00D7AED88FA4}" type="datetimeFigureOut">
              <a:rPr lang="nl-NL" smtClean="0"/>
              <a:t>5-6-2025</a:t>
            </a:fld>
            <a:endParaRPr lang="nl-NL" dirty="0"/>
          </a:p>
        </p:txBody>
      </p:sp>
      <p:sp>
        <p:nvSpPr>
          <p:cNvPr id="8" name="Footer Placeholder 7"/>
          <p:cNvSpPr>
            <a:spLocks noGrp="1"/>
          </p:cNvSpPr>
          <p:nvPr>
            <p:ph type="ftr" sz="quarter" idx="11"/>
          </p:nvPr>
        </p:nvSpPr>
        <p:spPr/>
        <p:txBody>
          <a:bodyPr/>
          <a:lstStyle/>
          <a:p>
            <a:endParaRPr lang="nl-NL" dirty="0"/>
          </a:p>
        </p:txBody>
      </p:sp>
      <p:sp>
        <p:nvSpPr>
          <p:cNvPr id="9" name="Slide Number Placeholder 8"/>
          <p:cNvSpPr>
            <a:spLocks noGrp="1"/>
          </p:cNvSpPr>
          <p:nvPr>
            <p:ph type="sldNum" sz="quarter" idx="12"/>
          </p:nvPr>
        </p:nvSpPr>
        <p:spPr/>
        <p:txBody>
          <a:bodyPr/>
          <a:lstStyle/>
          <a:p>
            <a:fld id="{6FB7C609-C88B-254D-A5EF-E70D2315A74E}" type="slidenum">
              <a:rPr lang="nl-NL" smtClean="0"/>
              <a:t>‹nr.›</a:t>
            </a:fld>
            <a:endParaRPr lang="nl-NL" dirty="0"/>
          </a:p>
        </p:txBody>
      </p:sp>
    </p:spTree>
    <p:extLst>
      <p:ext uri="{BB962C8B-B14F-4D97-AF65-F5344CB8AC3E}">
        <p14:creationId xmlns:p14="http://schemas.microsoft.com/office/powerpoint/2010/main" val="4102690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6475FA5-D6FA-D042-ADB1-00D7AED88FA4}" type="datetimeFigureOut">
              <a:rPr lang="nl-NL" smtClean="0"/>
              <a:t>5-6-2025</a:t>
            </a:fld>
            <a:endParaRPr lang="nl-NL" dirty="0"/>
          </a:p>
        </p:txBody>
      </p:sp>
      <p:sp>
        <p:nvSpPr>
          <p:cNvPr id="4" name="Footer Placeholder 3"/>
          <p:cNvSpPr>
            <a:spLocks noGrp="1"/>
          </p:cNvSpPr>
          <p:nvPr>
            <p:ph type="ftr" sz="quarter" idx="11"/>
          </p:nvPr>
        </p:nvSpPr>
        <p:spPr/>
        <p:txBody>
          <a:bodyPr/>
          <a:lstStyle/>
          <a:p>
            <a:endParaRPr lang="nl-NL" dirty="0"/>
          </a:p>
        </p:txBody>
      </p:sp>
      <p:sp>
        <p:nvSpPr>
          <p:cNvPr id="5" name="Slide Number Placeholder 4"/>
          <p:cNvSpPr>
            <a:spLocks noGrp="1"/>
          </p:cNvSpPr>
          <p:nvPr>
            <p:ph type="sldNum" sz="quarter" idx="12"/>
          </p:nvPr>
        </p:nvSpPr>
        <p:spPr/>
        <p:txBody>
          <a:bodyPr/>
          <a:lstStyle/>
          <a:p>
            <a:fld id="{6FB7C609-C88B-254D-A5EF-E70D2315A74E}" type="slidenum">
              <a:rPr lang="nl-NL" smtClean="0"/>
              <a:t>‹nr.›</a:t>
            </a:fld>
            <a:endParaRPr lang="nl-NL" dirty="0"/>
          </a:p>
        </p:txBody>
      </p:sp>
    </p:spTree>
    <p:extLst>
      <p:ext uri="{BB962C8B-B14F-4D97-AF65-F5344CB8AC3E}">
        <p14:creationId xmlns:p14="http://schemas.microsoft.com/office/powerpoint/2010/main" val="3537508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475FA5-D6FA-D042-ADB1-00D7AED88FA4}" type="datetimeFigureOut">
              <a:rPr lang="nl-NL" smtClean="0"/>
              <a:t>5-6-2025</a:t>
            </a:fld>
            <a:endParaRPr lang="nl-NL" dirty="0"/>
          </a:p>
        </p:txBody>
      </p:sp>
      <p:sp>
        <p:nvSpPr>
          <p:cNvPr id="3" name="Footer Placeholder 2"/>
          <p:cNvSpPr>
            <a:spLocks noGrp="1"/>
          </p:cNvSpPr>
          <p:nvPr>
            <p:ph type="ftr" sz="quarter" idx="11"/>
          </p:nvPr>
        </p:nvSpPr>
        <p:spPr/>
        <p:txBody>
          <a:bodyPr/>
          <a:lstStyle/>
          <a:p>
            <a:endParaRPr lang="nl-NL" dirty="0"/>
          </a:p>
        </p:txBody>
      </p:sp>
      <p:sp>
        <p:nvSpPr>
          <p:cNvPr id="4" name="Slide Number Placeholder 3"/>
          <p:cNvSpPr>
            <a:spLocks noGrp="1"/>
          </p:cNvSpPr>
          <p:nvPr>
            <p:ph type="sldNum" sz="quarter" idx="12"/>
          </p:nvPr>
        </p:nvSpPr>
        <p:spPr/>
        <p:txBody>
          <a:bodyPr/>
          <a:lstStyle/>
          <a:p>
            <a:fld id="{6FB7C609-C88B-254D-A5EF-E70D2315A74E}" type="slidenum">
              <a:rPr lang="nl-NL" smtClean="0"/>
              <a:t>‹nr.›</a:t>
            </a:fld>
            <a:endParaRPr lang="nl-NL" dirty="0"/>
          </a:p>
        </p:txBody>
      </p:sp>
    </p:spTree>
    <p:extLst>
      <p:ext uri="{BB962C8B-B14F-4D97-AF65-F5344CB8AC3E}">
        <p14:creationId xmlns:p14="http://schemas.microsoft.com/office/powerpoint/2010/main" val="2868457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nl-NL"/>
              <a:t>Klik om stijl te bewerken</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475FA5-D6FA-D042-ADB1-00D7AED88FA4}" type="datetimeFigureOut">
              <a:rPr lang="nl-NL" smtClean="0"/>
              <a:t>5-6-2025</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6FB7C609-C88B-254D-A5EF-E70D2315A74E}" type="slidenum">
              <a:rPr lang="nl-NL" smtClean="0"/>
              <a:t>‹nr.›</a:t>
            </a:fld>
            <a:endParaRPr lang="nl-NL" dirty="0"/>
          </a:p>
        </p:txBody>
      </p:sp>
    </p:spTree>
    <p:extLst>
      <p:ext uri="{BB962C8B-B14F-4D97-AF65-F5344CB8AC3E}">
        <p14:creationId xmlns:p14="http://schemas.microsoft.com/office/powerpoint/2010/main" val="2885032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nl-NL"/>
              <a:t>Klik om stijl te bewerken</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475FA5-D6FA-D042-ADB1-00D7AED88FA4}" type="datetimeFigureOut">
              <a:rPr lang="nl-NL" smtClean="0"/>
              <a:t>5-6-2025</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6FB7C609-C88B-254D-A5EF-E70D2315A74E}" type="slidenum">
              <a:rPr lang="nl-NL" smtClean="0"/>
              <a:t>‹nr.›</a:t>
            </a:fld>
            <a:endParaRPr lang="nl-NL" dirty="0"/>
          </a:p>
        </p:txBody>
      </p:sp>
    </p:spTree>
    <p:extLst>
      <p:ext uri="{BB962C8B-B14F-4D97-AF65-F5344CB8AC3E}">
        <p14:creationId xmlns:p14="http://schemas.microsoft.com/office/powerpoint/2010/main" val="1839165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82000"/>
                  </a:schemeClr>
                </a:solidFill>
              </a:defRPr>
            </a:lvl1pPr>
          </a:lstStyle>
          <a:p>
            <a:fld id="{B6475FA5-D6FA-D042-ADB1-00D7AED88FA4}" type="datetimeFigureOut">
              <a:rPr lang="nl-NL" smtClean="0"/>
              <a:t>5-6-2025</a:t>
            </a:fld>
            <a:endParaRPr lang="nl-NL" dirty="0"/>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82000"/>
                  </a:schemeClr>
                </a:solidFill>
              </a:defRPr>
            </a:lvl1pPr>
          </a:lstStyle>
          <a:p>
            <a:endParaRPr lang="nl-NL" dirty="0"/>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82000"/>
                  </a:schemeClr>
                </a:solidFill>
              </a:defRPr>
            </a:lvl1pPr>
          </a:lstStyle>
          <a:p>
            <a:fld id="{6FB7C609-C88B-254D-A5EF-E70D2315A74E}" type="slidenum">
              <a:rPr lang="nl-NL" smtClean="0"/>
              <a:t>‹nr.›</a:t>
            </a:fld>
            <a:endParaRPr lang="nl-NL" dirty="0"/>
          </a:p>
        </p:txBody>
      </p:sp>
    </p:spTree>
    <p:extLst>
      <p:ext uri="{BB962C8B-B14F-4D97-AF65-F5344CB8AC3E}">
        <p14:creationId xmlns:p14="http://schemas.microsoft.com/office/powerpoint/2010/main" val="897095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3ACE9-8A0F-64BF-C75F-351AFF5E5F24}"/>
            </a:ext>
          </a:extLst>
        </p:cNvPr>
        <p:cNvGrpSpPr/>
        <p:nvPr/>
      </p:nvGrpSpPr>
      <p:grpSpPr>
        <a:xfrm>
          <a:off x="0" y="0"/>
          <a:ext cx="0" cy="0"/>
          <a:chOff x="0" y="0"/>
          <a:chExt cx="0" cy="0"/>
        </a:xfrm>
      </p:grpSpPr>
      <p:grpSp>
        <p:nvGrpSpPr>
          <p:cNvPr id="3" name="Groep 2">
            <a:extLst>
              <a:ext uri="{FF2B5EF4-FFF2-40B4-BE49-F238E27FC236}">
                <a16:creationId xmlns:a16="http://schemas.microsoft.com/office/drawing/2014/main" id="{E28652CF-11ED-BBC1-A329-6B2A76205B43}"/>
              </a:ext>
              <a:ext uri="{C183D7F6-B498-43B3-948B-1728B52AA6E4}">
                <adec:decorative xmlns:adec="http://schemas.microsoft.com/office/drawing/2017/decorative" val="1"/>
              </a:ext>
            </a:extLst>
          </p:cNvPr>
          <p:cNvGrpSpPr>
            <a:grpSpLocks noGrp="1" noUngrp="1" noRot="1" noMove="1" noResize="1"/>
          </p:cNvGrpSpPr>
          <p:nvPr/>
        </p:nvGrpSpPr>
        <p:grpSpPr>
          <a:xfrm>
            <a:off x="0" y="-13726"/>
            <a:ext cx="10691813" cy="7597739"/>
            <a:chOff x="0" y="-13726"/>
            <a:chExt cx="10691813" cy="7597739"/>
          </a:xfrm>
        </p:grpSpPr>
        <p:sp>
          <p:nvSpPr>
            <p:cNvPr id="4" name="Graphic 13">
              <a:extLst>
                <a:ext uri="{FF2B5EF4-FFF2-40B4-BE49-F238E27FC236}">
                  <a16:creationId xmlns:a16="http://schemas.microsoft.com/office/drawing/2014/main" id="{1102FABE-4A42-5F03-CA44-1B2F110A28B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638917" y="1681911"/>
              <a:ext cx="1999981" cy="1383115"/>
            </a:xfrm>
            <a:custGeom>
              <a:avLst/>
              <a:gdLst>
                <a:gd name="connsiteX0" fmla="*/ 1999982 w 1999981"/>
                <a:gd name="connsiteY0" fmla="*/ 0 h 1383115"/>
                <a:gd name="connsiteX1" fmla="*/ 991680 w 1999981"/>
                <a:gd name="connsiteY1" fmla="*/ 0 h 1383115"/>
                <a:gd name="connsiteX2" fmla="*/ 0 w 1999981"/>
                <a:gd name="connsiteY2" fmla="*/ 526123 h 1383115"/>
                <a:gd name="connsiteX3" fmla="*/ 0 w 1999981"/>
                <a:gd name="connsiteY3" fmla="*/ 1383116 h 1383115"/>
                <a:gd name="connsiteX4" fmla="*/ 1999982 w 1999981"/>
                <a:gd name="connsiteY4" fmla="*/ 0 h 1383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981" h="1383115">
                  <a:moveTo>
                    <a:pt x="1999982" y="0"/>
                  </a:moveTo>
                  <a:lnTo>
                    <a:pt x="991680" y="0"/>
                  </a:lnTo>
                  <a:cubicBezTo>
                    <a:pt x="744185" y="285098"/>
                    <a:pt x="394866" y="479304"/>
                    <a:pt x="0" y="526123"/>
                  </a:cubicBezTo>
                  <a:lnTo>
                    <a:pt x="0" y="1383116"/>
                  </a:lnTo>
                  <a:cubicBezTo>
                    <a:pt x="887499" y="1315634"/>
                    <a:pt x="1640454" y="768194"/>
                    <a:pt x="1999982" y="0"/>
                  </a:cubicBezTo>
                </a:path>
              </a:pathLst>
            </a:custGeom>
            <a:solidFill>
              <a:srgbClr val="01829B">
                <a:alpha val="15000"/>
              </a:srgbClr>
            </a:solidFill>
            <a:ln w="13055" cap="flat">
              <a:noFill/>
              <a:prstDash val="solid"/>
              <a:miter/>
            </a:ln>
          </p:spPr>
          <p:txBody>
            <a:bodyPr rtlCol="0" anchor="ctr"/>
            <a:lstStyle/>
            <a:p>
              <a:endParaRPr lang="nl-NL" dirty="0">
                <a:solidFill>
                  <a:srgbClr val="01829B"/>
                </a:solidFill>
              </a:endParaRPr>
            </a:p>
          </p:txBody>
        </p:sp>
        <p:sp>
          <p:nvSpPr>
            <p:cNvPr id="11" name="Uitstel 6">
              <a:extLst>
                <a:ext uri="{FF2B5EF4-FFF2-40B4-BE49-F238E27FC236}">
                  <a16:creationId xmlns:a16="http://schemas.microsoft.com/office/drawing/2014/main" id="{4FE3B240-DC45-90DB-90DB-A3569FB2D9E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70" y="1501562"/>
              <a:ext cx="3962632" cy="6082451"/>
            </a:xfrm>
            <a:custGeom>
              <a:avLst/>
              <a:gdLst>
                <a:gd name="connsiteX0" fmla="*/ 0 w 9117496"/>
                <a:gd name="connsiteY0" fmla="*/ 0 h 7559675"/>
                <a:gd name="connsiteX1" fmla="*/ 4558748 w 9117496"/>
                <a:gd name="connsiteY1" fmla="*/ 0 h 7559675"/>
                <a:gd name="connsiteX2" fmla="*/ 9117496 w 9117496"/>
                <a:gd name="connsiteY2" fmla="*/ 3779838 h 7559675"/>
                <a:gd name="connsiteX3" fmla="*/ 4558748 w 9117496"/>
                <a:gd name="connsiteY3" fmla="*/ 7559676 h 7559675"/>
                <a:gd name="connsiteX4" fmla="*/ 0 w 9117496"/>
                <a:gd name="connsiteY4" fmla="*/ 7559675 h 7559675"/>
                <a:gd name="connsiteX5" fmla="*/ 0 w 9117496"/>
                <a:gd name="connsiteY5" fmla="*/ 0 h 7559675"/>
                <a:gd name="connsiteX0" fmla="*/ 0 w 6713344"/>
                <a:gd name="connsiteY0" fmla="*/ 0 h 7559676"/>
                <a:gd name="connsiteX1" fmla="*/ 4558748 w 6713344"/>
                <a:gd name="connsiteY1" fmla="*/ 0 h 7559676"/>
                <a:gd name="connsiteX2" fmla="*/ 6692348 w 6713344"/>
                <a:gd name="connsiteY2" fmla="*/ 3700325 h 7559676"/>
                <a:gd name="connsiteX3" fmla="*/ 4558748 w 6713344"/>
                <a:gd name="connsiteY3" fmla="*/ 7559676 h 7559676"/>
                <a:gd name="connsiteX4" fmla="*/ 0 w 6713344"/>
                <a:gd name="connsiteY4" fmla="*/ 7559675 h 7559676"/>
                <a:gd name="connsiteX5" fmla="*/ 0 w 6713344"/>
                <a:gd name="connsiteY5" fmla="*/ 0 h 7559676"/>
                <a:gd name="connsiteX0" fmla="*/ 0 w 6724322"/>
                <a:gd name="connsiteY0" fmla="*/ 0 h 7559676"/>
                <a:gd name="connsiteX1" fmla="*/ 4558748 w 6724322"/>
                <a:gd name="connsiteY1" fmla="*/ 0 h 7559676"/>
                <a:gd name="connsiteX2" fmla="*/ 6692348 w 6724322"/>
                <a:gd name="connsiteY2" fmla="*/ 3700325 h 7559676"/>
                <a:gd name="connsiteX3" fmla="*/ 4558748 w 6724322"/>
                <a:gd name="connsiteY3" fmla="*/ 7559676 h 7559676"/>
                <a:gd name="connsiteX4" fmla="*/ 0 w 6724322"/>
                <a:gd name="connsiteY4" fmla="*/ 7559675 h 7559676"/>
                <a:gd name="connsiteX5" fmla="*/ 0 w 6724322"/>
                <a:gd name="connsiteY5" fmla="*/ 0 h 7559676"/>
                <a:gd name="connsiteX0" fmla="*/ 0 w 6702512"/>
                <a:gd name="connsiteY0" fmla="*/ 51 h 7559727"/>
                <a:gd name="connsiteX1" fmla="*/ 4558748 w 6702512"/>
                <a:gd name="connsiteY1" fmla="*/ 51 h 7559727"/>
                <a:gd name="connsiteX2" fmla="*/ 6692348 w 6702512"/>
                <a:gd name="connsiteY2" fmla="*/ 3700376 h 7559727"/>
                <a:gd name="connsiteX3" fmla="*/ 4558748 w 6702512"/>
                <a:gd name="connsiteY3" fmla="*/ 7559727 h 7559727"/>
                <a:gd name="connsiteX4" fmla="*/ 0 w 6702512"/>
                <a:gd name="connsiteY4" fmla="*/ 7559726 h 7559727"/>
                <a:gd name="connsiteX5" fmla="*/ 0 w 6702512"/>
                <a:gd name="connsiteY5" fmla="*/ 51 h 7559727"/>
                <a:gd name="connsiteX0" fmla="*/ 0 w 6692768"/>
                <a:gd name="connsiteY0" fmla="*/ 51 h 7583285"/>
                <a:gd name="connsiteX1" fmla="*/ 4558748 w 6692768"/>
                <a:gd name="connsiteY1" fmla="*/ 51 h 7583285"/>
                <a:gd name="connsiteX2" fmla="*/ 6692348 w 6692768"/>
                <a:gd name="connsiteY2" fmla="*/ 3700376 h 7583285"/>
                <a:gd name="connsiteX3" fmla="*/ 4558748 w 6692768"/>
                <a:gd name="connsiteY3" fmla="*/ 7559727 h 7583285"/>
                <a:gd name="connsiteX4" fmla="*/ 0 w 6692768"/>
                <a:gd name="connsiteY4" fmla="*/ 7559726 h 7583285"/>
                <a:gd name="connsiteX5" fmla="*/ 0 w 6692768"/>
                <a:gd name="connsiteY5" fmla="*/ 51 h 7583285"/>
                <a:gd name="connsiteX0" fmla="*/ 0 w 6701746"/>
                <a:gd name="connsiteY0" fmla="*/ 53 h 7583287"/>
                <a:gd name="connsiteX1" fmla="*/ 3816626 w 6701746"/>
                <a:gd name="connsiteY1" fmla="*/ 53 h 7583287"/>
                <a:gd name="connsiteX2" fmla="*/ 6692348 w 6701746"/>
                <a:gd name="connsiteY2" fmla="*/ 3700378 h 7583287"/>
                <a:gd name="connsiteX3" fmla="*/ 4558748 w 6701746"/>
                <a:gd name="connsiteY3" fmla="*/ 7559729 h 7583287"/>
                <a:gd name="connsiteX4" fmla="*/ 0 w 6701746"/>
                <a:gd name="connsiteY4" fmla="*/ 7559728 h 7583287"/>
                <a:gd name="connsiteX5" fmla="*/ 0 w 6701746"/>
                <a:gd name="connsiteY5" fmla="*/ 53 h 7583287"/>
                <a:gd name="connsiteX0" fmla="*/ 0 w 6695132"/>
                <a:gd name="connsiteY0" fmla="*/ 0 h 7583234"/>
                <a:gd name="connsiteX1" fmla="*/ 4916557 w 6695132"/>
                <a:gd name="connsiteY1" fmla="*/ 26505 h 7583234"/>
                <a:gd name="connsiteX2" fmla="*/ 6692348 w 6695132"/>
                <a:gd name="connsiteY2" fmla="*/ 3700325 h 7583234"/>
                <a:gd name="connsiteX3" fmla="*/ 4558748 w 6695132"/>
                <a:gd name="connsiteY3" fmla="*/ 7559676 h 7583234"/>
                <a:gd name="connsiteX4" fmla="*/ 0 w 6695132"/>
                <a:gd name="connsiteY4" fmla="*/ 7559675 h 7583234"/>
                <a:gd name="connsiteX5" fmla="*/ 0 w 6695132"/>
                <a:gd name="connsiteY5" fmla="*/ 0 h 7583234"/>
                <a:gd name="connsiteX0" fmla="*/ 0 w 6693821"/>
                <a:gd name="connsiteY0" fmla="*/ 0 h 7583234"/>
                <a:gd name="connsiteX1" fmla="*/ 4916557 w 6693821"/>
                <a:gd name="connsiteY1" fmla="*/ 26505 h 7583234"/>
                <a:gd name="connsiteX2" fmla="*/ 6692348 w 6693821"/>
                <a:gd name="connsiteY2" fmla="*/ 3700325 h 7583234"/>
                <a:gd name="connsiteX3" fmla="*/ 4558748 w 6693821"/>
                <a:gd name="connsiteY3" fmla="*/ 7559676 h 7583234"/>
                <a:gd name="connsiteX4" fmla="*/ 0 w 6693821"/>
                <a:gd name="connsiteY4" fmla="*/ 7559675 h 7583234"/>
                <a:gd name="connsiteX5" fmla="*/ 0 w 6693821"/>
                <a:gd name="connsiteY5" fmla="*/ 0 h 7583234"/>
                <a:gd name="connsiteX0" fmla="*/ 0 w 6693821"/>
                <a:gd name="connsiteY0" fmla="*/ 0 h 7571454"/>
                <a:gd name="connsiteX1" fmla="*/ 4916557 w 6693821"/>
                <a:gd name="connsiteY1" fmla="*/ 26505 h 7571454"/>
                <a:gd name="connsiteX2" fmla="*/ 6692348 w 6693821"/>
                <a:gd name="connsiteY2" fmla="*/ 3700325 h 7571454"/>
                <a:gd name="connsiteX3" fmla="*/ 4558748 w 6693821"/>
                <a:gd name="connsiteY3" fmla="*/ 7559676 h 7571454"/>
                <a:gd name="connsiteX4" fmla="*/ 0 w 6693821"/>
                <a:gd name="connsiteY4" fmla="*/ 7559675 h 7571454"/>
                <a:gd name="connsiteX5" fmla="*/ 0 w 6693821"/>
                <a:gd name="connsiteY5" fmla="*/ 0 h 7571454"/>
                <a:gd name="connsiteX0" fmla="*/ 0 w 6692413"/>
                <a:gd name="connsiteY0" fmla="*/ 0 h 7571454"/>
                <a:gd name="connsiteX1" fmla="*/ 4638262 w 6692413"/>
                <a:gd name="connsiteY1" fmla="*/ 26505 h 7571454"/>
                <a:gd name="connsiteX2" fmla="*/ 6692348 w 6692413"/>
                <a:gd name="connsiteY2" fmla="*/ 3700325 h 7571454"/>
                <a:gd name="connsiteX3" fmla="*/ 4558748 w 6692413"/>
                <a:gd name="connsiteY3" fmla="*/ 7559676 h 7571454"/>
                <a:gd name="connsiteX4" fmla="*/ 0 w 6692413"/>
                <a:gd name="connsiteY4" fmla="*/ 7559675 h 7571454"/>
                <a:gd name="connsiteX5" fmla="*/ 0 w 6692413"/>
                <a:gd name="connsiteY5" fmla="*/ 0 h 7571454"/>
                <a:gd name="connsiteX0" fmla="*/ 0 w 6692973"/>
                <a:gd name="connsiteY0" fmla="*/ 0 h 7571454"/>
                <a:gd name="connsiteX1" fmla="*/ 4797288 w 6692973"/>
                <a:gd name="connsiteY1" fmla="*/ 13253 h 7571454"/>
                <a:gd name="connsiteX2" fmla="*/ 6692348 w 6692973"/>
                <a:gd name="connsiteY2" fmla="*/ 3700325 h 7571454"/>
                <a:gd name="connsiteX3" fmla="*/ 4558748 w 6692973"/>
                <a:gd name="connsiteY3" fmla="*/ 7559676 h 7571454"/>
                <a:gd name="connsiteX4" fmla="*/ 0 w 6692973"/>
                <a:gd name="connsiteY4" fmla="*/ 7559675 h 7571454"/>
                <a:gd name="connsiteX5" fmla="*/ 0 w 6692973"/>
                <a:gd name="connsiteY5" fmla="*/ 0 h 7571454"/>
                <a:gd name="connsiteX0" fmla="*/ 0 w 6697793"/>
                <a:gd name="connsiteY0" fmla="*/ 0 h 7559675"/>
                <a:gd name="connsiteX1" fmla="*/ 4797288 w 6697793"/>
                <a:gd name="connsiteY1" fmla="*/ 13253 h 7559675"/>
                <a:gd name="connsiteX2" fmla="*/ 6692348 w 6697793"/>
                <a:gd name="connsiteY2" fmla="*/ 3700325 h 7559675"/>
                <a:gd name="connsiteX3" fmla="*/ 4068418 w 6697793"/>
                <a:gd name="connsiteY3" fmla="*/ 7493415 h 7559675"/>
                <a:gd name="connsiteX4" fmla="*/ 0 w 6697793"/>
                <a:gd name="connsiteY4" fmla="*/ 7559675 h 7559675"/>
                <a:gd name="connsiteX5" fmla="*/ 0 w 6697793"/>
                <a:gd name="connsiteY5" fmla="*/ 0 h 7559675"/>
                <a:gd name="connsiteX0" fmla="*/ 0 w 6692349"/>
                <a:gd name="connsiteY0" fmla="*/ 0 h 7562987"/>
                <a:gd name="connsiteX1" fmla="*/ 4797288 w 6692349"/>
                <a:gd name="connsiteY1" fmla="*/ 13253 h 7562987"/>
                <a:gd name="connsiteX2" fmla="*/ 6692348 w 6692349"/>
                <a:gd name="connsiteY2" fmla="*/ 3700325 h 7562987"/>
                <a:gd name="connsiteX3" fmla="*/ 4784035 w 6692349"/>
                <a:gd name="connsiteY3" fmla="*/ 7546423 h 7562987"/>
                <a:gd name="connsiteX4" fmla="*/ 0 w 6692349"/>
                <a:gd name="connsiteY4" fmla="*/ 7559675 h 7562987"/>
                <a:gd name="connsiteX5" fmla="*/ 0 w 6692349"/>
                <a:gd name="connsiteY5" fmla="*/ 0 h 7562987"/>
                <a:gd name="connsiteX0" fmla="*/ 0 w 5612218"/>
                <a:gd name="connsiteY0" fmla="*/ 257433 h 8099099"/>
                <a:gd name="connsiteX1" fmla="*/ 4797288 w 5612218"/>
                <a:gd name="connsiteY1" fmla="*/ 270686 h 8099099"/>
                <a:gd name="connsiteX2" fmla="*/ 5605669 w 5612218"/>
                <a:gd name="connsiteY2" fmla="*/ 3878244 h 8099099"/>
                <a:gd name="connsiteX3" fmla="*/ 4784035 w 5612218"/>
                <a:gd name="connsiteY3" fmla="*/ 7803856 h 8099099"/>
                <a:gd name="connsiteX4" fmla="*/ 0 w 5612218"/>
                <a:gd name="connsiteY4" fmla="*/ 7817108 h 8099099"/>
                <a:gd name="connsiteX5" fmla="*/ 0 w 5612218"/>
                <a:gd name="connsiteY5" fmla="*/ 257433 h 8099099"/>
                <a:gd name="connsiteX0" fmla="*/ 0 w 5614176"/>
                <a:gd name="connsiteY0" fmla="*/ 257433 h 8099099"/>
                <a:gd name="connsiteX1" fmla="*/ 4797288 w 5614176"/>
                <a:gd name="connsiteY1" fmla="*/ 270686 h 8099099"/>
                <a:gd name="connsiteX2" fmla="*/ 5605669 w 5614176"/>
                <a:gd name="connsiteY2" fmla="*/ 3878244 h 8099099"/>
                <a:gd name="connsiteX3" fmla="*/ 4784035 w 5614176"/>
                <a:gd name="connsiteY3" fmla="*/ 7803856 h 8099099"/>
                <a:gd name="connsiteX4" fmla="*/ 0 w 5614176"/>
                <a:gd name="connsiteY4" fmla="*/ 7817108 h 8099099"/>
                <a:gd name="connsiteX5" fmla="*/ 0 w 5614176"/>
                <a:gd name="connsiteY5" fmla="*/ 257433 h 8099099"/>
                <a:gd name="connsiteX0" fmla="*/ 0 w 5614176"/>
                <a:gd name="connsiteY0" fmla="*/ 0 h 7841666"/>
                <a:gd name="connsiteX1" fmla="*/ 4797288 w 5614176"/>
                <a:gd name="connsiteY1" fmla="*/ 13253 h 7841666"/>
                <a:gd name="connsiteX2" fmla="*/ 5605669 w 5614176"/>
                <a:gd name="connsiteY2" fmla="*/ 3620811 h 7841666"/>
                <a:gd name="connsiteX3" fmla="*/ 4784035 w 5614176"/>
                <a:gd name="connsiteY3" fmla="*/ 7546423 h 7841666"/>
                <a:gd name="connsiteX4" fmla="*/ 0 w 5614176"/>
                <a:gd name="connsiteY4" fmla="*/ 7559675 h 7841666"/>
                <a:gd name="connsiteX5" fmla="*/ 0 w 5614176"/>
                <a:gd name="connsiteY5" fmla="*/ 0 h 7841666"/>
                <a:gd name="connsiteX0" fmla="*/ 0 w 5605804"/>
                <a:gd name="connsiteY0" fmla="*/ 0 h 7559675"/>
                <a:gd name="connsiteX1" fmla="*/ 4797288 w 5605804"/>
                <a:gd name="connsiteY1" fmla="*/ 13253 h 7559675"/>
                <a:gd name="connsiteX2" fmla="*/ 5605669 w 5605804"/>
                <a:gd name="connsiteY2" fmla="*/ 3620811 h 7559675"/>
                <a:gd name="connsiteX3" fmla="*/ 4784035 w 5605804"/>
                <a:gd name="connsiteY3" fmla="*/ 7546423 h 7559675"/>
                <a:gd name="connsiteX4" fmla="*/ 0 w 5605804"/>
                <a:gd name="connsiteY4" fmla="*/ 7559675 h 7559675"/>
                <a:gd name="connsiteX5" fmla="*/ 0 w 5605804"/>
                <a:gd name="connsiteY5" fmla="*/ 0 h 7559675"/>
                <a:gd name="connsiteX0" fmla="*/ 0 w 5606303"/>
                <a:gd name="connsiteY0" fmla="*/ 0 h 7559675"/>
                <a:gd name="connsiteX1" fmla="*/ 4797288 w 5606303"/>
                <a:gd name="connsiteY1" fmla="*/ 13253 h 7559675"/>
                <a:gd name="connsiteX2" fmla="*/ 5605669 w 5606303"/>
                <a:gd name="connsiteY2" fmla="*/ 3620811 h 7559675"/>
                <a:gd name="connsiteX3" fmla="*/ 4784035 w 5606303"/>
                <a:gd name="connsiteY3" fmla="*/ 7546423 h 7559675"/>
                <a:gd name="connsiteX4" fmla="*/ 0 w 5606303"/>
                <a:gd name="connsiteY4" fmla="*/ 7559675 h 7559675"/>
                <a:gd name="connsiteX5" fmla="*/ 0 w 5606303"/>
                <a:gd name="connsiteY5" fmla="*/ 0 h 7559675"/>
                <a:gd name="connsiteX0" fmla="*/ 0 w 5477595"/>
                <a:gd name="connsiteY0" fmla="*/ 259397 h 8099100"/>
                <a:gd name="connsiteX1" fmla="*/ 4797288 w 5477595"/>
                <a:gd name="connsiteY1" fmla="*/ 272650 h 8099100"/>
                <a:gd name="connsiteX2" fmla="*/ 5433391 w 5477595"/>
                <a:gd name="connsiteY2" fmla="*/ 3906713 h 8099100"/>
                <a:gd name="connsiteX3" fmla="*/ 4784035 w 5477595"/>
                <a:gd name="connsiteY3" fmla="*/ 7805820 h 8099100"/>
                <a:gd name="connsiteX4" fmla="*/ 0 w 5477595"/>
                <a:gd name="connsiteY4" fmla="*/ 7819072 h 8099100"/>
                <a:gd name="connsiteX5" fmla="*/ 0 w 5477595"/>
                <a:gd name="connsiteY5" fmla="*/ 259397 h 8099100"/>
                <a:gd name="connsiteX0" fmla="*/ 0 w 5487899"/>
                <a:gd name="connsiteY0" fmla="*/ 259397 h 7819245"/>
                <a:gd name="connsiteX1" fmla="*/ 4797288 w 5487899"/>
                <a:gd name="connsiteY1" fmla="*/ 272650 h 7819245"/>
                <a:gd name="connsiteX2" fmla="*/ 5433391 w 5487899"/>
                <a:gd name="connsiteY2" fmla="*/ 3906713 h 7819245"/>
                <a:gd name="connsiteX3" fmla="*/ 4784035 w 5487899"/>
                <a:gd name="connsiteY3" fmla="*/ 7805820 h 7819245"/>
                <a:gd name="connsiteX4" fmla="*/ 0 w 5487899"/>
                <a:gd name="connsiteY4" fmla="*/ 7819072 h 7819245"/>
                <a:gd name="connsiteX5" fmla="*/ 0 w 5487899"/>
                <a:gd name="connsiteY5" fmla="*/ 259397 h 7819245"/>
                <a:gd name="connsiteX0" fmla="*/ 0 w 5491354"/>
                <a:gd name="connsiteY0" fmla="*/ 0 h 7559848"/>
                <a:gd name="connsiteX1" fmla="*/ 4797288 w 5491354"/>
                <a:gd name="connsiteY1" fmla="*/ 13253 h 7559848"/>
                <a:gd name="connsiteX2" fmla="*/ 5433391 w 5491354"/>
                <a:gd name="connsiteY2" fmla="*/ 3647316 h 7559848"/>
                <a:gd name="connsiteX3" fmla="*/ 4784035 w 5491354"/>
                <a:gd name="connsiteY3" fmla="*/ 7546423 h 7559848"/>
                <a:gd name="connsiteX4" fmla="*/ 0 w 5491354"/>
                <a:gd name="connsiteY4" fmla="*/ 7559675 h 7559848"/>
                <a:gd name="connsiteX5" fmla="*/ 0 w 5491354"/>
                <a:gd name="connsiteY5" fmla="*/ 0 h 7559848"/>
                <a:gd name="connsiteX0" fmla="*/ 0 w 5513098"/>
                <a:gd name="connsiteY0" fmla="*/ 0 h 7559848"/>
                <a:gd name="connsiteX1" fmla="*/ 4293705 w 5513098"/>
                <a:gd name="connsiteY1" fmla="*/ 1 h 7559848"/>
                <a:gd name="connsiteX2" fmla="*/ 5433391 w 5513098"/>
                <a:gd name="connsiteY2" fmla="*/ 3647316 h 7559848"/>
                <a:gd name="connsiteX3" fmla="*/ 4784035 w 5513098"/>
                <a:gd name="connsiteY3" fmla="*/ 7546423 h 7559848"/>
                <a:gd name="connsiteX4" fmla="*/ 0 w 5513098"/>
                <a:gd name="connsiteY4" fmla="*/ 7559675 h 7559848"/>
                <a:gd name="connsiteX5" fmla="*/ 0 w 5513098"/>
                <a:gd name="connsiteY5" fmla="*/ 0 h 7559848"/>
                <a:gd name="connsiteX0" fmla="*/ 0 w 5534695"/>
                <a:gd name="connsiteY0" fmla="*/ 0 h 7559848"/>
                <a:gd name="connsiteX1" fmla="*/ 4863549 w 5534695"/>
                <a:gd name="connsiteY1" fmla="*/ 1 h 7559848"/>
                <a:gd name="connsiteX2" fmla="*/ 5433391 w 5534695"/>
                <a:gd name="connsiteY2" fmla="*/ 3647316 h 7559848"/>
                <a:gd name="connsiteX3" fmla="*/ 4784035 w 5534695"/>
                <a:gd name="connsiteY3" fmla="*/ 7546423 h 7559848"/>
                <a:gd name="connsiteX4" fmla="*/ 0 w 5534695"/>
                <a:gd name="connsiteY4" fmla="*/ 7559675 h 7559848"/>
                <a:gd name="connsiteX5" fmla="*/ 0 w 5534695"/>
                <a:gd name="connsiteY5" fmla="*/ 0 h 7559848"/>
                <a:gd name="connsiteX0" fmla="*/ 0 w 5471488"/>
                <a:gd name="connsiteY0" fmla="*/ 0 h 7559848"/>
                <a:gd name="connsiteX1" fmla="*/ 4863549 w 5471488"/>
                <a:gd name="connsiteY1" fmla="*/ 1 h 7559848"/>
                <a:gd name="connsiteX2" fmla="*/ 5433391 w 5471488"/>
                <a:gd name="connsiteY2" fmla="*/ 3647316 h 7559848"/>
                <a:gd name="connsiteX3" fmla="*/ 4784035 w 5471488"/>
                <a:gd name="connsiteY3" fmla="*/ 7546423 h 7559848"/>
                <a:gd name="connsiteX4" fmla="*/ 0 w 5471488"/>
                <a:gd name="connsiteY4" fmla="*/ 7559675 h 7559848"/>
                <a:gd name="connsiteX5" fmla="*/ 0 w 5471488"/>
                <a:gd name="connsiteY5" fmla="*/ 0 h 7559848"/>
                <a:gd name="connsiteX0" fmla="*/ 0 w 5433661"/>
                <a:gd name="connsiteY0" fmla="*/ 0 h 7559675"/>
                <a:gd name="connsiteX1" fmla="*/ 4863549 w 5433661"/>
                <a:gd name="connsiteY1" fmla="*/ 1 h 7559675"/>
                <a:gd name="connsiteX2" fmla="*/ 5433391 w 5433661"/>
                <a:gd name="connsiteY2" fmla="*/ 3647316 h 7559675"/>
                <a:gd name="connsiteX3" fmla="*/ 4784035 w 5433661"/>
                <a:gd name="connsiteY3" fmla="*/ 7546423 h 7559675"/>
                <a:gd name="connsiteX4" fmla="*/ 0 w 5433661"/>
                <a:gd name="connsiteY4" fmla="*/ 7559675 h 7559675"/>
                <a:gd name="connsiteX5" fmla="*/ 0 w 5433661"/>
                <a:gd name="connsiteY5" fmla="*/ 0 h 7559675"/>
                <a:gd name="connsiteX0" fmla="*/ 0 w 5441265"/>
                <a:gd name="connsiteY0" fmla="*/ 267034 h 8109872"/>
                <a:gd name="connsiteX1" fmla="*/ 4863549 w 5441265"/>
                <a:gd name="connsiteY1" fmla="*/ 267035 h 8109872"/>
                <a:gd name="connsiteX2" fmla="*/ 5340258 w 5441265"/>
                <a:gd name="connsiteY2" fmla="*/ 3872016 h 8109872"/>
                <a:gd name="connsiteX3" fmla="*/ 4784035 w 5441265"/>
                <a:gd name="connsiteY3" fmla="*/ 7813457 h 8109872"/>
                <a:gd name="connsiteX4" fmla="*/ 0 w 5441265"/>
                <a:gd name="connsiteY4" fmla="*/ 7826709 h 8109872"/>
                <a:gd name="connsiteX5" fmla="*/ 0 w 5441265"/>
                <a:gd name="connsiteY5" fmla="*/ 267034 h 8109872"/>
                <a:gd name="connsiteX0" fmla="*/ 0 w 5441265"/>
                <a:gd name="connsiteY0" fmla="*/ 260781 h 8103619"/>
                <a:gd name="connsiteX1" fmla="*/ 4863549 w 5441265"/>
                <a:gd name="connsiteY1" fmla="*/ 269249 h 8103619"/>
                <a:gd name="connsiteX2" fmla="*/ 5340258 w 5441265"/>
                <a:gd name="connsiteY2" fmla="*/ 3865763 h 8103619"/>
                <a:gd name="connsiteX3" fmla="*/ 4784035 w 5441265"/>
                <a:gd name="connsiteY3" fmla="*/ 7807204 h 8103619"/>
                <a:gd name="connsiteX4" fmla="*/ 0 w 5441265"/>
                <a:gd name="connsiteY4" fmla="*/ 7820456 h 8103619"/>
                <a:gd name="connsiteX5" fmla="*/ 0 w 5441265"/>
                <a:gd name="connsiteY5" fmla="*/ 260781 h 8103619"/>
                <a:gd name="connsiteX0" fmla="*/ 0 w 5396030"/>
                <a:gd name="connsiteY0" fmla="*/ 0 h 7842838"/>
                <a:gd name="connsiteX1" fmla="*/ 4863549 w 5396030"/>
                <a:gd name="connsiteY1" fmla="*/ 8468 h 7842838"/>
                <a:gd name="connsiteX2" fmla="*/ 5340258 w 5396030"/>
                <a:gd name="connsiteY2" fmla="*/ 3604982 h 7842838"/>
                <a:gd name="connsiteX3" fmla="*/ 4784035 w 5396030"/>
                <a:gd name="connsiteY3" fmla="*/ 7546423 h 7842838"/>
                <a:gd name="connsiteX4" fmla="*/ 0 w 5396030"/>
                <a:gd name="connsiteY4" fmla="*/ 7559675 h 7842838"/>
                <a:gd name="connsiteX5" fmla="*/ 0 w 5396030"/>
                <a:gd name="connsiteY5" fmla="*/ 0 h 7842838"/>
                <a:gd name="connsiteX0" fmla="*/ 0 w 5340597"/>
                <a:gd name="connsiteY0" fmla="*/ 0 h 7559806"/>
                <a:gd name="connsiteX1" fmla="*/ 4863549 w 5340597"/>
                <a:gd name="connsiteY1" fmla="*/ 8468 h 7559806"/>
                <a:gd name="connsiteX2" fmla="*/ 5340258 w 5340597"/>
                <a:gd name="connsiteY2" fmla="*/ 3604982 h 7559806"/>
                <a:gd name="connsiteX3" fmla="*/ 4784035 w 5340597"/>
                <a:gd name="connsiteY3" fmla="*/ 7546423 h 7559806"/>
                <a:gd name="connsiteX4" fmla="*/ 0 w 5340597"/>
                <a:gd name="connsiteY4" fmla="*/ 7559675 h 7559806"/>
                <a:gd name="connsiteX5" fmla="*/ 0 w 5340597"/>
                <a:gd name="connsiteY5" fmla="*/ 0 h 7559806"/>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588"/>
                <a:gd name="connsiteY0" fmla="*/ 0 h 7580290"/>
                <a:gd name="connsiteX1" fmla="*/ 4863549 w 5340588"/>
                <a:gd name="connsiteY1" fmla="*/ 8468 h 7580290"/>
                <a:gd name="connsiteX2" fmla="*/ 5340258 w 5340588"/>
                <a:gd name="connsiteY2" fmla="*/ 3604982 h 7580290"/>
                <a:gd name="connsiteX3" fmla="*/ 4944901 w 5340588"/>
                <a:gd name="connsiteY3" fmla="*/ 7580290 h 7580290"/>
                <a:gd name="connsiteX4" fmla="*/ 0 w 5340588"/>
                <a:gd name="connsiteY4" fmla="*/ 7559675 h 7580290"/>
                <a:gd name="connsiteX5" fmla="*/ 0 w 5340588"/>
                <a:gd name="connsiteY5" fmla="*/ 0 h 7580290"/>
                <a:gd name="connsiteX0" fmla="*/ 0 w 5340417"/>
                <a:gd name="connsiteY0" fmla="*/ 0 h 7580290"/>
                <a:gd name="connsiteX1" fmla="*/ 4888949 w 5340417"/>
                <a:gd name="connsiteY1" fmla="*/ 16934 h 7580290"/>
                <a:gd name="connsiteX2" fmla="*/ 5340258 w 5340417"/>
                <a:gd name="connsiteY2" fmla="*/ 3604982 h 7580290"/>
                <a:gd name="connsiteX3" fmla="*/ 4944901 w 5340417"/>
                <a:gd name="connsiteY3" fmla="*/ 7580290 h 7580290"/>
                <a:gd name="connsiteX4" fmla="*/ 0 w 5340417"/>
                <a:gd name="connsiteY4" fmla="*/ 7559675 h 7580290"/>
                <a:gd name="connsiteX5" fmla="*/ 0 w 5340417"/>
                <a:gd name="connsiteY5" fmla="*/ 0 h 7580290"/>
                <a:gd name="connsiteX0" fmla="*/ 0 w 5341183"/>
                <a:gd name="connsiteY0" fmla="*/ 0 h 7580290"/>
                <a:gd name="connsiteX1" fmla="*/ 4888949 w 5341183"/>
                <a:gd name="connsiteY1" fmla="*/ 16934 h 7580290"/>
                <a:gd name="connsiteX2" fmla="*/ 5340258 w 5341183"/>
                <a:gd name="connsiteY2" fmla="*/ 3604982 h 7580290"/>
                <a:gd name="connsiteX3" fmla="*/ 4944901 w 5341183"/>
                <a:gd name="connsiteY3" fmla="*/ 7580290 h 7580290"/>
                <a:gd name="connsiteX4" fmla="*/ 0 w 5341183"/>
                <a:gd name="connsiteY4" fmla="*/ 7559675 h 7580290"/>
                <a:gd name="connsiteX5" fmla="*/ 0 w 5341183"/>
                <a:gd name="connsiteY5" fmla="*/ 0 h 7580290"/>
                <a:gd name="connsiteX0" fmla="*/ 0 w 5340417"/>
                <a:gd name="connsiteY0" fmla="*/ 0 h 7580290"/>
                <a:gd name="connsiteX1" fmla="*/ 4888949 w 5340417"/>
                <a:gd name="connsiteY1" fmla="*/ 16934 h 7580290"/>
                <a:gd name="connsiteX2" fmla="*/ 5340258 w 5340417"/>
                <a:gd name="connsiteY2" fmla="*/ 3604982 h 7580290"/>
                <a:gd name="connsiteX3" fmla="*/ 4944901 w 5340417"/>
                <a:gd name="connsiteY3" fmla="*/ 7580290 h 7580290"/>
                <a:gd name="connsiteX4" fmla="*/ 0 w 5340417"/>
                <a:gd name="connsiteY4" fmla="*/ 7559675 h 7580290"/>
                <a:gd name="connsiteX5" fmla="*/ 0 w 5340417"/>
                <a:gd name="connsiteY5" fmla="*/ 0 h 7580290"/>
                <a:gd name="connsiteX0" fmla="*/ 0 w 5340439"/>
                <a:gd name="connsiteY0" fmla="*/ 2668 h 7582958"/>
                <a:gd name="connsiteX1" fmla="*/ 4885041 w 5340439"/>
                <a:gd name="connsiteY1" fmla="*/ 63 h 7582958"/>
                <a:gd name="connsiteX2" fmla="*/ 5340258 w 5340439"/>
                <a:gd name="connsiteY2" fmla="*/ 3607650 h 7582958"/>
                <a:gd name="connsiteX3" fmla="*/ 4944901 w 5340439"/>
                <a:gd name="connsiteY3" fmla="*/ 7582958 h 7582958"/>
                <a:gd name="connsiteX4" fmla="*/ 0 w 5340439"/>
                <a:gd name="connsiteY4" fmla="*/ 7562343 h 7582958"/>
                <a:gd name="connsiteX5" fmla="*/ 0 w 5340439"/>
                <a:gd name="connsiteY5" fmla="*/ 2668 h 7582958"/>
                <a:gd name="connsiteX0" fmla="*/ 0 w 5340493"/>
                <a:gd name="connsiteY0" fmla="*/ 2668 h 7562343"/>
                <a:gd name="connsiteX1" fmla="*/ 4885041 w 5340493"/>
                <a:gd name="connsiteY1" fmla="*/ 63 h 7562343"/>
                <a:gd name="connsiteX2" fmla="*/ 5340258 w 5340493"/>
                <a:gd name="connsiteY2" fmla="*/ 3607650 h 7562343"/>
                <a:gd name="connsiteX3" fmla="*/ 4952717 w 5340493"/>
                <a:gd name="connsiteY3" fmla="*/ 7559512 h 7562343"/>
                <a:gd name="connsiteX4" fmla="*/ 0 w 5340493"/>
                <a:gd name="connsiteY4" fmla="*/ 7562343 h 7562343"/>
                <a:gd name="connsiteX5" fmla="*/ 0 w 5340493"/>
                <a:gd name="connsiteY5" fmla="*/ 2668 h 7562343"/>
                <a:gd name="connsiteX0" fmla="*/ 0 w 6861722"/>
                <a:gd name="connsiteY0" fmla="*/ 10981 h 7562343"/>
                <a:gd name="connsiteX1" fmla="*/ 6406270 w 6861722"/>
                <a:gd name="connsiteY1" fmla="*/ 63 h 7562343"/>
                <a:gd name="connsiteX2" fmla="*/ 6861487 w 6861722"/>
                <a:gd name="connsiteY2" fmla="*/ 3607650 h 7562343"/>
                <a:gd name="connsiteX3" fmla="*/ 6473946 w 6861722"/>
                <a:gd name="connsiteY3" fmla="*/ 7559512 h 7562343"/>
                <a:gd name="connsiteX4" fmla="*/ 1521229 w 6861722"/>
                <a:gd name="connsiteY4" fmla="*/ 7562343 h 7562343"/>
                <a:gd name="connsiteX5" fmla="*/ 0 w 6861722"/>
                <a:gd name="connsiteY5" fmla="*/ 10981 h 7562343"/>
                <a:gd name="connsiteX0" fmla="*/ 0 w 6861722"/>
                <a:gd name="connsiteY0" fmla="*/ 10981 h 7562343"/>
                <a:gd name="connsiteX1" fmla="*/ 6406270 w 6861722"/>
                <a:gd name="connsiteY1" fmla="*/ 63 h 7562343"/>
                <a:gd name="connsiteX2" fmla="*/ 6861487 w 6861722"/>
                <a:gd name="connsiteY2" fmla="*/ 3607650 h 7562343"/>
                <a:gd name="connsiteX3" fmla="*/ 6473946 w 6861722"/>
                <a:gd name="connsiteY3" fmla="*/ 7559512 h 7562343"/>
                <a:gd name="connsiteX4" fmla="*/ 33251 w 6861722"/>
                <a:gd name="connsiteY4" fmla="*/ 7562343 h 7562343"/>
                <a:gd name="connsiteX5" fmla="*/ 0 w 6861722"/>
                <a:gd name="connsiteY5" fmla="*/ 10981 h 7562343"/>
                <a:gd name="connsiteX0" fmla="*/ 0 w 6853410"/>
                <a:gd name="connsiteY0" fmla="*/ 0 h 7576300"/>
                <a:gd name="connsiteX1" fmla="*/ 6397958 w 6853410"/>
                <a:gd name="connsiteY1" fmla="*/ 14020 h 7576300"/>
                <a:gd name="connsiteX2" fmla="*/ 6853175 w 6853410"/>
                <a:gd name="connsiteY2" fmla="*/ 3621607 h 7576300"/>
                <a:gd name="connsiteX3" fmla="*/ 6465634 w 6853410"/>
                <a:gd name="connsiteY3" fmla="*/ 7573469 h 7576300"/>
                <a:gd name="connsiteX4" fmla="*/ 24939 w 6853410"/>
                <a:gd name="connsiteY4" fmla="*/ 7576300 h 7576300"/>
                <a:gd name="connsiteX5" fmla="*/ 0 w 6853410"/>
                <a:gd name="connsiteY5" fmla="*/ 0 h 7576300"/>
                <a:gd name="connsiteX0" fmla="*/ 2739282 w 6828471"/>
                <a:gd name="connsiteY0" fmla="*/ 0 h 7576300"/>
                <a:gd name="connsiteX1" fmla="*/ 6373019 w 6828471"/>
                <a:gd name="connsiteY1" fmla="*/ 14020 h 7576300"/>
                <a:gd name="connsiteX2" fmla="*/ 6828236 w 6828471"/>
                <a:gd name="connsiteY2" fmla="*/ 3621607 h 7576300"/>
                <a:gd name="connsiteX3" fmla="*/ 6440695 w 6828471"/>
                <a:gd name="connsiteY3" fmla="*/ 7573469 h 7576300"/>
                <a:gd name="connsiteX4" fmla="*/ 0 w 6828471"/>
                <a:gd name="connsiteY4" fmla="*/ 7576300 h 7576300"/>
                <a:gd name="connsiteX5" fmla="*/ 2739282 w 6828471"/>
                <a:gd name="connsiteY5" fmla="*/ 0 h 7576300"/>
                <a:gd name="connsiteX0" fmla="*/ 0 w 4089189"/>
                <a:gd name="connsiteY0" fmla="*/ 0 h 7573469"/>
                <a:gd name="connsiteX1" fmla="*/ 3633737 w 4089189"/>
                <a:gd name="connsiteY1" fmla="*/ 14020 h 7573469"/>
                <a:gd name="connsiteX2" fmla="*/ 4088954 w 4089189"/>
                <a:gd name="connsiteY2" fmla="*/ 3621607 h 7573469"/>
                <a:gd name="connsiteX3" fmla="*/ 3701413 w 4089189"/>
                <a:gd name="connsiteY3" fmla="*/ 7573469 h 7573469"/>
                <a:gd name="connsiteX4" fmla="*/ 14428 w 4089189"/>
                <a:gd name="connsiteY4" fmla="*/ 7544769 h 7573469"/>
                <a:gd name="connsiteX5" fmla="*/ 0 w 4089189"/>
                <a:gd name="connsiteY5" fmla="*/ 0 h 7573469"/>
                <a:gd name="connsiteX0" fmla="*/ 0 w 3972906"/>
                <a:gd name="connsiteY0" fmla="*/ 0 h 7573469"/>
                <a:gd name="connsiteX1" fmla="*/ 3633737 w 3972906"/>
                <a:gd name="connsiteY1" fmla="*/ 14020 h 7573469"/>
                <a:gd name="connsiteX2" fmla="*/ 3972576 w 3972906"/>
                <a:gd name="connsiteY2" fmla="*/ 3642331 h 7573469"/>
                <a:gd name="connsiteX3" fmla="*/ 3701413 w 3972906"/>
                <a:gd name="connsiteY3" fmla="*/ 7573469 h 7573469"/>
                <a:gd name="connsiteX4" fmla="*/ 14428 w 3972906"/>
                <a:gd name="connsiteY4" fmla="*/ 7544769 h 7573469"/>
                <a:gd name="connsiteX5" fmla="*/ 0 w 3972906"/>
                <a:gd name="connsiteY5" fmla="*/ 0 h 7573469"/>
                <a:gd name="connsiteX0" fmla="*/ 0 w 3972906"/>
                <a:gd name="connsiteY0" fmla="*/ 0 h 7581535"/>
                <a:gd name="connsiteX1" fmla="*/ 3633737 w 3972906"/>
                <a:gd name="connsiteY1" fmla="*/ 14020 h 7581535"/>
                <a:gd name="connsiteX2" fmla="*/ 3972576 w 3972906"/>
                <a:gd name="connsiteY2" fmla="*/ 3642331 h 7581535"/>
                <a:gd name="connsiteX3" fmla="*/ 3701413 w 3972906"/>
                <a:gd name="connsiteY3" fmla="*/ 7573469 h 7581535"/>
                <a:gd name="connsiteX4" fmla="*/ 14428 w 3972906"/>
                <a:gd name="connsiteY4" fmla="*/ 7581535 h 7581535"/>
                <a:gd name="connsiteX5" fmla="*/ 0 w 3972906"/>
                <a:gd name="connsiteY5" fmla="*/ 0 h 7581535"/>
                <a:gd name="connsiteX0" fmla="*/ 0 w 3962632"/>
                <a:gd name="connsiteY0" fmla="*/ 0 h 7581535"/>
                <a:gd name="connsiteX1" fmla="*/ 3623463 w 3962632"/>
                <a:gd name="connsiteY1" fmla="*/ 14020 h 7581535"/>
                <a:gd name="connsiteX2" fmla="*/ 3962302 w 3962632"/>
                <a:gd name="connsiteY2" fmla="*/ 3642331 h 7581535"/>
                <a:gd name="connsiteX3" fmla="*/ 3691139 w 3962632"/>
                <a:gd name="connsiteY3" fmla="*/ 7573469 h 7581535"/>
                <a:gd name="connsiteX4" fmla="*/ 4154 w 3962632"/>
                <a:gd name="connsiteY4" fmla="*/ 7581535 h 7581535"/>
                <a:gd name="connsiteX5" fmla="*/ 0 w 3962632"/>
                <a:gd name="connsiteY5" fmla="*/ 0 h 75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2632" h="7581535">
                  <a:moveTo>
                    <a:pt x="0" y="0"/>
                  </a:moveTo>
                  <a:lnTo>
                    <a:pt x="3623463" y="14020"/>
                  </a:lnTo>
                  <a:cubicBezTo>
                    <a:pt x="3627513" y="-90"/>
                    <a:pt x="3951023" y="2382423"/>
                    <a:pt x="3962302" y="3642331"/>
                  </a:cubicBezTo>
                  <a:cubicBezTo>
                    <a:pt x="3973581" y="4902239"/>
                    <a:pt x="3692182" y="7574754"/>
                    <a:pt x="3691139" y="7573469"/>
                  </a:cubicBezTo>
                  <a:cubicBezTo>
                    <a:pt x="3690096" y="7572184"/>
                    <a:pt x="1523737" y="7581535"/>
                    <a:pt x="4154" y="7581535"/>
                  </a:cubicBezTo>
                  <a:cubicBezTo>
                    <a:pt x="-655" y="5066612"/>
                    <a:pt x="4809" y="2514923"/>
                    <a:pt x="0" y="0"/>
                  </a:cubicBezTo>
                  <a:close/>
                </a:path>
              </a:pathLst>
            </a:custGeom>
            <a:solidFill>
              <a:srgbClr val="01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6" name="Graphic 5" descr="Illustratie van de Illustratie van een doorsnede van het brein en het oog. In het brein hebben verschillende onderdelen andere kleuren. Op verschillende plekken van het brein staan vraagtekens en pijlen die wijzen naar een ander deel van het brein of naar een ander vraagteken. Het brein is verbonden met het oog, vanuit het oog komt ook een pijl. Die gaat naar één van de vraagtekens in het brein.">
              <a:extLst>
                <a:ext uri="{FF2B5EF4-FFF2-40B4-BE49-F238E27FC236}">
                  <a16:creationId xmlns:a16="http://schemas.microsoft.com/office/drawing/2014/main" id="{07E32272-59B1-56B4-DFC2-30997EB64D31}"/>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5052981" y="2829956"/>
              <a:ext cx="4522457" cy="4522457"/>
            </a:xfrm>
            <a:prstGeom prst="rect">
              <a:avLst/>
            </a:prstGeom>
          </p:spPr>
        </p:pic>
        <p:sp>
          <p:nvSpPr>
            <p:cNvPr id="8" name="Rechthoek 7">
              <a:extLst>
                <a:ext uri="{FF2B5EF4-FFF2-40B4-BE49-F238E27FC236}">
                  <a16:creationId xmlns:a16="http://schemas.microsoft.com/office/drawing/2014/main" id="{1A61E091-A095-8630-F2C1-F1F1EE13E05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13726"/>
              <a:ext cx="10691813" cy="1655999"/>
            </a:xfrm>
            <a:prstGeom prst="rect">
              <a:avLst/>
            </a:prstGeom>
            <a:solidFill>
              <a:srgbClr val="6B30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8" name="Afbeelding 17" descr="Logo Kennis Over Zien">
              <a:extLst>
                <a:ext uri="{FF2B5EF4-FFF2-40B4-BE49-F238E27FC236}">
                  <a16:creationId xmlns:a16="http://schemas.microsoft.com/office/drawing/2014/main" id="{CAAACFDC-C697-1B58-5E16-44AA70E55192}"/>
                </a:ext>
              </a:extLst>
            </p:cNvPr>
            <p:cNvPicPr>
              <a:picLocks noGrp="1" noRot="1" noChangeAspect="1" noMove="1" noResize="1" noEditPoints="1" noAdjustHandles="1" noChangeArrowheads="1" noChangeShapeType="1" noCrop="1"/>
            </p:cNvPicPr>
            <p:nvPr/>
          </p:nvPicPr>
          <p:blipFill>
            <a:blip r:embed="rId5"/>
            <a:srcRect/>
            <a:stretch/>
          </p:blipFill>
          <p:spPr>
            <a:xfrm>
              <a:off x="360000" y="6492627"/>
              <a:ext cx="1549797" cy="715963"/>
            </a:xfrm>
            <a:prstGeom prst="rect">
              <a:avLst/>
            </a:prstGeom>
          </p:spPr>
        </p:pic>
        <p:sp>
          <p:nvSpPr>
            <p:cNvPr id="24" name="Rechthoek 23">
              <a:extLst>
                <a:ext uri="{FF2B5EF4-FFF2-40B4-BE49-F238E27FC236}">
                  <a16:creationId xmlns:a16="http://schemas.microsoft.com/office/drawing/2014/main" id="{1034FD86-836E-B34D-9B5B-0869E2B95A2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1620000"/>
              <a:ext cx="10691812" cy="7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6" name="Groep 15">
              <a:extLst>
                <a:ext uri="{FF2B5EF4-FFF2-40B4-BE49-F238E27FC236}">
                  <a16:creationId xmlns:a16="http://schemas.microsoft.com/office/drawing/2014/main" id="{B5FFA738-2C14-F7AB-6ACE-7CDADC0FFA65}"/>
                </a:ext>
              </a:extLst>
            </p:cNvPr>
            <p:cNvGrpSpPr>
              <a:grpSpLocks noGrp="1" noUngrp="1" noRot="1" noMove="1" noResize="1"/>
            </p:cNvGrpSpPr>
            <p:nvPr/>
          </p:nvGrpSpPr>
          <p:grpSpPr>
            <a:xfrm>
              <a:off x="3604136" y="2441374"/>
              <a:ext cx="342484" cy="342484"/>
              <a:chOff x="3806515" y="4102900"/>
              <a:chExt cx="342484" cy="342484"/>
            </a:xfrm>
          </p:grpSpPr>
          <p:sp>
            <p:nvSpPr>
              <p:cNvPr id="14" name="Vrije vorm 13">
                <a:extLst>
                  <a:ext uri="{FF2B5EF4-FFF2-40B4-BE49-F238E27FC236}">
                    <a16:creationId xmlns:a16="http://schemas.microsoft.com/office/drawing/2014/main" id="{075F7780-8F04-2051-9FB9-473EAA5EA42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806515" y="4102900"/>
                <a:ext cx="342484" cy="342484"/>
              </a:xfrm>
              <a:custGeom>
                <a:avLst/>
                <a:gdLst>
                  <a:gd name="connsiteX0" fmla="*/ 133775 w 267549"/>
                  <a:gd name="connsiteY0" fmla="*/ 267550 h 267549"/>
                  <a:gd name="connsiteX1" fmla="*/ 267550 w 267549"/>
                  <a:gd name="connsiteY1" fmla="*/ 133775 h 267549"/>
                  <a:gd name="connsiteX2" fmla="*/ 133775 w 267549"/>
                  <a:gd name="connsiteY2" fmla="*/ 0 h 267549"/>
                  <a:gd name="connsiteX3" fmla="*/ 0 w 267549"/>
                  <a:gd name="connsiteY3" fmla="*/ 133775 h 267549"/>
                  <a:gd name="connsiteX4" fmla="*/ 133775 w 267549"/>
                  <a:gd name="connsiteY4" fmla="*/ 267550 h 267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549" h="267549">
                    <a:moveTo>
                      <a:pt x="133775" y="267550"/>
                    </a:moveTo>
                    <a:cubicBezTo>
                      <a:pt x="207696" y="267550"/>
                      <a:pt x="267550" y="207601"/>
                      <a:pt x="267550" y="133775"/>
                    </a:cubicBezTo>
                    <a:cubicBezTo>
                      <a:pt x="267550" y="59948"/>
                      <a:pt x="207696" y="0"/>
                      <a:pt x="133775" y="0"/>
                    </a:cubicBezTo>
                    <a:cubicBezTo>
                      <a:pt x="59854" y="0"/>
                      <a:pt x="0" y="59948"/>
                      <a:pt x="0" y="133775"/>
                    </a:cubicBezTo>
                    <a:cubicBezTo>
                      <a:pt x="0" y="207601"/>
                      <a:pt x="59949" y="267550"/>
                      <a:pt x="133775" y="267550"/>
                    </a:cubicBezTo>
                  </a:path>
                </a:pathLst>
              </a:custGeom>
              <a:solidFill>
                <a:srgbClr val="EA4F59"/>
              </a:solidFill>
              <a:ln w="9441" cap="flat">
                <a:noFill/>
                <a:prstDash val="solid"/>
                <a:miter/>
              </a:ln>
            </p:spPr>
            <p:txBody>
              <a:bodyPr rtlCol="0" anchor="ctr"/>
              <a:lstStyle/>
              <a:p>
                <a:endParaRPr lang="nl-NL" dirty="0"/>
              </a:p>
            </p:txBody>
          </p:sp>
          <p:sp>
            <p:nvSpPr>
              <p:cNvPr id="15" name="Vrije vorm 14">
                <a:extLst>
                  <a:ext uri="{FF2B5EF4-FFF2-40B4-BE49-F238E27FC236}">
                    <a16:creationId xmlns:a16="http://schemas.microsoft.com/office/drawing/2014/main" id="{82EBB3FD-7029-619D-97EB-DAE84F03D12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897800" y="4167131"/>
                <a:ext cx="147072" cy="214022"/>
              </a:xfrm>
              <a:custGeom>
                <a:avLst/>
                <a:gdLst>
                  <a:gd name="connsiteX0" fmla="*/ 36441 w 114893"/>
                  <a:gd name="connsiteY0" fmla="*/ 72788 h 167194"/>
                  <a:gd name="connsiteX1" fmla="*/ 37574 w 114893"/>
                  <a:gd name="connsiteY1" fmla="*/ 71655 h 167194"/>
                  <a:gd name="connsiteX2" fmla="*/ 78830 w 114893"/>
                  <a:gd name="connsiteY2" fmla="*/ 50225 h 167194"/>
                  <a:gd name="connsiteX3" fmla="*/ 78830 w 114893"/>
                  <a:gd name="connsiteY3" fmla="*/ 49753 h 167194"/>
                  <a:gd name="connsiteX4" fmla="*/ 57116 w 114893"/>
                  <a:gd name="connsiteY4" fmla="*/ 33042 h 167194"/>
                  <a:gd name="connsiteX5" fmla="*/ 21714 w 114893"/>
                  <a:gd name="connsiteY5" fmla="*/ 49281 h 167194"/>
                  <a:gd name="connsiteX6" fmla="*/ 0 w 114893"/>
                  <a:gd name="connsiteY6" fmla="*/ 25490 h 167194"/>
                  <a:gd name="connsiteX7" fmla="*/ 57777 w 114893"/>
                  <a:gd name="connsiteY7" fmla="*/ 0 h 167194"/>
                  <a:gd name="connsiteX8" fmla="*/ 114893 w 114893"/>
                  <a:gd name="connsiteY8" fmla="*/ 48808 h 167194"/>
                  <a:gd name="connsiteX9" fmla="*/ 114893 w 114893"/>
                  <a:gd name="connsiteY9" fmla="*/ 49281 h 167194"/>
                  <a:gd name="connsiteX10" fmla="*/ 68445 w 114893"/>
                  <a:gd name="connsiteY10" fmla="*/ 96673 h 167194"/>
                  <a:gd name="connsiteX11" fmla="*/ 65896 w 114893"/>
                  <a:gd name="connsiteY11" fmla="*/ 111117 h 167194"/>
                  <a:gd name="connsiteX12" fmla="*/ 41822 w 114893"/>
                  <a:gd name="connsiteY12" fmla="*/ 111117 h 167194"/>
                  <a:gd name="connsiteX13" fmla="*/ 36441 w 114893"/>
                  <a:gd name="connsiteY13" fmla="*/ 72882 h 167194"/>
                  <a:gd name="connsiteX14" fmla="*/ 34081 w 114893"/>
                  <a:gd name="connsiteY14" fmla="*/ 129432 h 167194"/>
                  <a:gd name="connsiteX15" fmla="*/ 72316 w 114893"/>
                  <a:gd name="connsiteY15" fmla="*/ 129432 h 167194"/>
                  <a:gd name="connsiteX16" fmla="*/ 72316 w 114893"/>
                  <a:gd name="connsiteY16" fmla="*/ 167195 h 167194"/>
                  <a:gd name="connsiteX17" fmla="*/ 34081 w 114893"/>
                  <a:gd name="connsiteY17" fmla="*/ 167195 h 167194"/>
                  <a:gd name="connsiteX18" fmla="*/ 34081 w 114893"/>
                  <a:gd name="connsiteY18" fmla="*/ 129432 h 16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893" h="167194">
                    <a:moveTo>
                      <a:pt x="36441" y="72788"/>
                    </a:moveTo>
                    <a:lnTo>
                      <a:pt x="37574" y="71655"/>
                    </a:lnTo>
                    <a:cubicBezTo>
                      <a:pt x="67312" y="70522"/>
                      <a:pt x="78830" y="62686"/>
                      <a:pt x="78830" y="50225"/>
                    </a:cubicBezTo>
                    <a:lnTo>
                      <a:pt x="78830" y="49753"/>
                    </a:lnTo>
                    <a:cubicBezTo>
                      <a:pt x="78830" y="39179"/>
                      <a:pt x="70805" y="33042"/>
                      <a:pt x="57116" y="33042"/>
                    </a:cubicBezTo>
                    <a:cubicBezTo>
                      <a:pt x="43427" y="33042"/>
                      <a:pt x="32570" y="38518"/>
                      <a:pt x="21714" y="49281"/>
                    </a:cubicBezTo>
                    <a:lnTo>
                      <a:pt x="0" y="25490"/>
                    </a:lnTo>
                    <a:cubicBezTo>
                      <a:pt x="13689" y="10385"/>
                      <a:pt x="32098" y="0"/>
                      <a:pt x="57777" y="0"/>
                    </a:cubicBezTo>
                    <a:cubicBezTo>
                      <a:pt x="91764" y="0"/>
                      <a:pt x="114893" y="17465"/>
                      <a:pt x="114893" y="48808"/>
                    </a:cubicBezTo>
                    <a:lnTo>
                      <a:pt x="114893" y="49281"/>
                    </a:lnTo>
                    <a:cubicBezTo>
                      <a:pt x="114893" y="79208"/>
                      <a:pt x="94124" y="91480"/>
                      <a:pt x="68445" y="96673"/>
                    </a:cubicBezTo>
                    <a:lnTo>
                      <a:pt x="65896" y="111117"/>
                    </a:lnTo>
                    <a:lnTo>
                      <a:pt x="41822" y="111117"/>
                    </a:lnTo>
                    <a:lnTo>
                      <a:pt x="36441" y="72882"/>
                    </a:lnTo>
                    <a:close/>
                    <a:moveTo>
                      <a:pt x="34081" y="129432"/>
                    </a:moveTo>
                    <a:lnTo>
                      <a:pt x="72316" y="129432"/>
                    </a:lnTo>
                    <a:lnTo>
                      <a:pt x="72316" y="167195"/>
                    </a:lnTo>
                    <a:lnTo>
                      <a:pt x="34081" y="167195"/>
                    </a:lnTo>
                    <a:lnTo>
                      <a:pt x="34081" y="129432"/>
                    </a:lnTo>
                    <a:close/>
                  </a:path>
                </a:pathLst>
              </a:custGeom>
              <a:solidFill>
                <a:srgbClr val="FFFFFF"/>
              </a:solidFill>
              <a:ln w="9441" cap="flat">
                <a:noFill/>
                <a:prstDash val="solid"/>
                <a:miter/>
              </a:ln>
            </p:spPr>
            <p:txBody>
              <a:bodyPr rtlCol="0" anchor="ctr"/>
              <a:lstStyle/>
              <a:p>
                <a:endParaRPr lang="nl-NL" dirty="0"/>
              </a:p>
            </p:txBody>
          </p:sp>
        </p:grpSp>
        <p:sp>
          <p:nvSpPr>
            <p:cNvPr id="30" name="Graphic 26">
              <a:extLst>
                <a:ext uri="{FF2B5EF4-FFF2-40B4-BE49-F238E27FC236}">
                  <a16:creationId xmlns:a16="http://schemas.microsoft.com/office/drawing/2014/main" id="{8470326A-1E97-E509-0DDB-420AB933613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8917247" y="6348104"/>
              <a:ext cx="750164" cy="1692274"/>
            </a:xfrm>
            <a:custGeom>
              <a:avLst/>
              <a:gdLst>
                <a:gd name="connsiteX0" fmla="*/ 1254879 w 1254879"/>
                <a:gd name="connsiteY0" fmla="*/ 0 h 2830845"/>
                <a:gd name="connsiteX1" fmla="*/ 0 w 1254879"/>
                <a:gd name="connsiteY1" fmla="*/ 1415406 h 2830845"/>
                <a:gd name="connsiteX2" fmla="*/ 1254879 w 1254879"/>
                <a:gd name="connsiteY2" fmla="*/ 2830845 h 2830845"/>
                <a:gd name="connsiteX3" fmla="*/ 1254879 w 1254879"/>
                <a:gd name="connsiteY3" fmla="*/ 2311801 h 2830845"/>
                <a:gd name="connsiteX4" fmla="*/ 513378 w 1254879"/>
                <a:gd name="connsiteY4" fmla="*/ 1415406 h 2830845"/>
                <a:gd name="connsiteX5" fmla="*/ 1254879 w 1254879"/>
                <a:gd name="connsiteY5" fmla="*/ 519044 h 2830845"/>
                <a:gd name="connsiteX6" fmla="*/ 1254879 w 1254879"/>
                <a:gd name="connsiteY6" fmla="*/ 0 h 283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4879" h="2830845">
                  <a:moveTo>
                    <a:pt x="1254879" y="0"/>
                  </a:moveTo>
                  <a:cubicBezTo>
                    <a:pt x="548077" y="84596"/>
                    <a:pt x="0" y="685804"/>
                    <a:pt x="0" y="1415406"/>
                  </a:cubicBezTo>
                  <a:cubicBezTo>
                    <a:pt x="0" y="2145008"/>
                    <a:pt x="548043" y="2746249"/>
                    <a:pt x="1254879" y="2830845"/>
                  </a:cubicBezTo>
                  <a:lnTo>
                    <a:pt x="1254879" y="2311801"/>
                  </a:lnTo>
                  <a:cubicBezTo>
                    <a:pt x="832664" y="2231671"/>
                    <a:pt x="513378" y="1860953"/>
                    <a:pt x="513378" y="1415406"/>
                  </a:cubicBezTo>
                  <a:cubicBezTo>
                    <a:pt x="513378" y="969858"/>
                    <a:pt x="832664" y="599174"/>
                    <a:pt x="1254879" y="519044"/>
                  </a:cubicBezTo>
                  <a:lnTo>
                    <a:pt x="1254879" y="0"/>
                  </a:lnTo>
                  <a:close/>
                </a:path>
              </a:pathLst>
            </a:custGeom>
            <a:solidFill>
              <a:srgbClr val="01829B">
                <a:alpha val="15000"/>
              </a:srgbClr>
            </a:solidFill>
            <a:ln w="3330" cap="flat">
              <a:noFill/>
              <a:prstDash val="solid"/>
              <a:miter/>
            </a:ln>
          </p:spPr>
          <p:txBody>
            <a:bodyPr rtlCol="0" anchor="ctr"/>
            <a:lstStyle/>
            <a:p>
              <a:endParaRPr lang="nl-NL" dirty="0"/>
            </a:p>
          </p:txBody>
        </p:sp>
      </p:grpSp>
      <p:sp>
        <p:nvSpPr>
          <p:cNvPr id="2" name="Titel 1">
            <a:extLst>
              <a:ext uri="{FF2B5EF4-FFF2-40B4-BE49-F238E27FC236}">
                <a16:creationId xmlns:a16="http://schemas.microsoft.com/office/drawing/2014/main" id="{05791BA9-84E3-54F0-3B0E-C55808086D6C}"/>
              </a:ext>
            </a:extLst>
          </p:cNvPr>
          <p:cNvSpPr>
            <a:spLocks noGrp="1" noRot="1" noMove="1" noResize="1" noEditPoints="1" noAdjustHandles="1" noChangeArrowheads="1" noChangeShapeType="1"/>
          </p:cNvSpPr>
          <p:nvPr>
            <p:ph type="title"/>
          </p:nvPr>
        </p:nvSpPr>
        <p:spPr>
          <a:xfrm>
            <a:off x="360000" y="568887"/>
            <a:ext cx="9221689" cy="482227"/>
          </a:xfrm>
        </p:spPr>
        <p:txBody>
          <a:bodyPr lIns="0" tIns="0" rIns="0" bIns="0">
            <a:noAutofit/>
          </a:bodyPr>
          <a:lstStyle/>
          <a:p>
            <a:pPr>
              <a:lnSpc>
                <a:spcPts val="4000"/>
              </a:lnSpc>
            </a:pPr>
            <a:r>
              <a:rPr lang="nl-NL" sz="3600" b="1" dirty="0">
                <a:solidFill>
                  <a:schemeClr val="bg1"/>
                </a:solidFill>
                <a:latin typeface="Montserrat" panose="00000500000000000000" pitchFamily="2" charset="0"/>
                <a:cs typeface="Arial" panose="020B0604020202020204" pitchFamily="34" charset="0"/>
              </a:rPr>
              <a:t>Hogere visuele functies en NAH</a:t>
            </a:r>
          </a:p>
        </p:txBody>
      </p:sp>
      <p:sp>
        <p:nvSpPr>
          <p:cNvPr id="7" name="Tekstvak 6">
            <a:extLst>
              <a:ext uri="{FF2B5EF4-FFF2-40B4-BE49-F238E27FC236}">
                <a16:creationId xmlns:a16="http://schemas.microsoft.com/office/drawing/2014/main" id="{6812AA92-63E8-CBF7-804C-2F9B32B7C5AF}"/>
              </a:ext>
            </a:extLst>
          </p:cNvPr>
          <p:cNvSpPr txBox="1">
            <a:spLocks noGrp="1" noRot="1" noMove="1" noResize="1" noEditPoints="1" noAdjustHandles="1" noChangeArrowheads="1" noChangeShapeType="1"/>
          </p:cNvSpPr>
          <p:nvPr/>
        </p:nvSpPr>
        <p:spPr>
          <a:xfrm>
            <a:off x="360000" y="2160000"/>
            <a:ext cx="3107237" cy="3754800"/>
          </a:xfrm>
          <a:prstGeom prst="rect">
            <a:avLst/>
          </a:prstGeom>
          <a:noFill/>
        </p:spPr>
        <p:txBody>
          <a:bodyPr wrap="square" lIns="0" tIns="0" rIns="0" bIns="0" rtlCol="0">
            <a:noAutofit/>
          </a:bodyPr>
          <a:lstStyle/>
          <a:p>
            <a:pPr>
              <a:lnSpc>
                <a:spcPts val="2000"/>
              </a:lnSpc>
            </a:pPr>
            <a:r>
              <a:rPr lang="nl-NL" sz="1600" dirty="0">
                <a:solidFill>
                  <a:schemeClr val="bg1"/>
                </a:solidFill>
                <a:effectLst/>
                <a:latin typeface="Montserrat" panose="00000500000000000000" pitchFamily="2" charset="0"/>
                <a:cs typeface="Arial" panose="020B0604020202020204" pitchFamily="34" charset="0"/>
              </a:rPr>
              <a:t>Bij het zien zijn zowel de ogen </a:t>
            </a:r>
            <a:br>
              <a:rPr lang="nl-NL" sz="1600" dirty="0">
                <a:solidFill>
                  <a:schemeClr val="bg1"/>
                </a:solidFill>
                <a:effectLst/>
                <a:latin typeface="Montserrat" panose="00000500000000000000" pitchFamily="2" charset="0"/>
                <a:cs typeface="Arial" panose="020B0604020202020204" pitchFamily="34" charset="0"/>
              </a:rPr>
            </a:br>
            <a:r>
              <a:rPr lang="nl-NL" sz="1600" dirty="0">
                <a:solidFill>
                  <a:schemeClr val="bg1"/>
                </a:solidFill>
                <a:effectLst/>
                <a:latin typeface="Montserrat" panose="00000500000000000000" pitchFamily="2" charset="0"/>
                <a:cs typeface="Arial" panose="020B0604020202020204" pitchFamily="34" charset="0"/>
              </a:rPr>
              <a:t>als de hersenen betrokken. </a:t>
            </a:r>
            <a:br>
              <a:rPr lang="nl-NL" sz="1600" dirty="0">
                <a:solidFill>
                  <a:schemeClr val="bg1"/>
                </a:solidFill>
                <a:effectLst/>
                <a:latin typeface="Montserrat" panose="00000500000000000000" pitchFamily="2" charset="0"/>
                <a:cs typeface="Arial" panose="020B0604020202020204" pitchFamily="34" charset="0"/>
              </a:rPr>
            </a:br>
            <a:r>
              <a:rPr lang="nl-NL" sz="1600" dirty="0">
                <a:solidFill>
                  <a:schemeClr val="bg1"/>
                </a:solidFill>
                <a:effectLst/>
                <a:latin typeface="Montserrat" panose="00000500000000000000" pitchFamily="2" charset="0"/>
                <a:cs typeface="Arial" panose="020B0604020202020204" pitchFamily="34" charset="0"/>
              </a:rPr>
              <a:t>Je hersenen zorgen ervoor dat je begrijpt </a:t>
            </a:r>
            <a:r>
              <a:rPr lang="nl-NL" sz="1600" dirty="0">
                <a:solidFill>
                  <a:schemeClr val="bg1"/>
                </a:solidFill>
                <a:latin typeface="Montserrat" panose="00000500000000000000" pitchFamily="2" charset="0"/>
                <a:cs typeface="Arial" panose="020B0604020202020204" pitchFamily="34" charset="0"/>
              </a:rPr>
              <a:t>wat je ziet. Je hersenen zorgen er ook voor dat je daar </a:t>
            </a:r>
            <a:r>
              <a:rPr lang="nl-NL" sz="1600" dirty="0">
                <a:solidFill>
                  <a:schemeClr val="bg1"/>
                </a:solidFill>
                <a:effectLst/>
                <a:latin typeface="Montserrat" panose="00000500000000000000" pitchFamily="2" charset="0"/>
                <a:cs typeface="Arial" panose="020B0604020202020204" pitchFamily="34" charset="0"/>
              </a:rPr>
              <a:t>betekenis aan kunt geven. Tot slot bep</a:t>
            </a:r>
            <a:r>
              <a:rPr lang="nl-NL" sz="1600" dirty="0">
                <a:solidFill>
                  <a:schemeClr val="bg1"/>
                </a:solidFill>
                <a:latin typeface="Montserrat" panose="00000500000000000000" pitchFamily="2" charset="0"/>
                <a:cs typeface="Arial" panose="020B0604020202020204" pitchFamily="34" charset="0"/>
              </a:rPr>
              <a:t>alen je hersenen</a:t>
            </a:r>
            <a:r>
              <a:rPr lang="nl-NL" sz="1600" dirty="0">
                <a:solidFill>
                  <a:schemeClr val="bg1"/>
                </a:solidFill>
                <a:effectLst/>
                <a:latin typeface="Montserrat" panose="00000500000000000000" pitchFamily="2" charset="0"/>
                <a:cs typeface="Arial" panose="020B0604020202020204" pitchFamily="34" charset="0"/>
              </a:rPr>
              <a:t> hoe je reageert op dat wat je ziet. </a:t>
            </a:r>
            <a:endParaRPr lang="nl-NL" sz="1600" dirty="0">
              <a:solidFill>
                <a:schemeClr val="bg1"/>
              </a:solidFill>
              <a:latin typeface="Montserrat" panose="00000500000000000000" pitchFamily="2" charset="0"/>
              <a:cs typeface="Arial" panose="020B0604020202020204" pitchFamily="34" charset="0"/>
            </a:endParaRPr>
          </a:p>
          <a:p>
            <a:pPr>
              <a:lnSpc>
                <a:spcPts val="2000"/>
              </a:lnSpc>
            </a:pPr>
            <a:endParaRPr lang="nl-NL" sz="1600" dirty="0">
              <a:solidFill>
                <a:schemeClr val="bg1"/>
              </a:solidFill>
              <a:effectLst/>
              <a:latin typeface="Montserrat" panose="00000500000000000000" pitchFamily="2" charset="0"/>
              <a:cs typeface="Arial" panose="020B0604020202020204" pitchFamily="34" charset="0"/>
            </a:endParaRPr>
          </a:p>
          <a:p>
            <a:pPr>
              <a:lnSpc>
                <a:spcPts val="2000"/>
              </a:lnSpc>
            </a:pPr>
            <a:r>
              <a:rPr lang="nl-NL" sz="1600" dirty="0">
                <a:solidFill>
                  <a:schemeClr val="bg1"/>
                </a:solidFill>
                <a:effectLst/>
                <a:latin typeface="Montserrat" panose="00000500000000000000" pitchFamily="2" charset="0"/>
                <a:cs typeface="Arial" panose="020B0604020202020204" pitchFamily="34" charset="0"/>
              </a:rPr>
              <a:t>Niet aangeboren hersenletsel (NAH) kan problemen veroorzaken in de verwerking van het zien.</a:t>
            </a:r>
          </a:p>
        </p:txBody>
      </p:sp>
      <p:sp>
        <p:nvSpPr>
          <p:cNvPr id="19" name="Tekstvak 18" descr="Frontale kwab&#10;">
            <a:extLst>
              <a:ext uri="{FF2B5EF4-FFF2-40B4-BE49-F238E27FC236}">
                <a16:creationId xmlns:a16="http://schemas.microsoft.com/office/drawing/2014/main" id="{BBF841E1-69B2-2765-472D-2A51F7D48A54}"/>
              </a:ext>
            </a:extLst>
          </p:cNvPr>
          <p:cNvSpPr txBox="1">
            <a:spLocks noGrp="1" noRot="1" noMove="1" noResize="1" noEditPoints="1" noAdjustHandles="1" noChangeArrowheads="1" noChangeShapeType="1"/>
          </p:cNvSpPr>
          <p:nvPr/>
        </p:nvSpPr>
        <p:spPr>
          <a:xfrm>
            <a:off x="4549781" y="3404514"/>
            <a:ext cx="1080000" cy="169277"/>
          </a:xfrm>
          <a:prstGeom prst="rect">
            <a:avLst/>
          </a:prstGeom>
          <a:noFill/>
        </p:spPr>
        <p:txBody>
          <a:bodyPr wrap="square" lIns="0" tIns="0" rIns="0" bIns="0" rtlCol="0">
            <a:spAutoFit/>
          </a:bodyPr>
          <a:lstStyle/>
          <a:p>
            <a:r>
              <a:rPr lang="nl-NL" sz="1100" dirty="0">
                <a:solidFill>
                  <a:srgbClr val="00738A"/>
                </a:solidFill>
                <a:latin typeface="Montserrat" panose="00000500000000000000" pitchFamily="2" charset="0"/>
                <a:cs typeface="Arial" panose="020B0604020202020204" pitchFamily="34" charset="0"/>
              </a:rPr>
              <a:t>Frontale kwab</a:t>
            </a:r>
            <a:endParaRPr lang="nl-NL" sz="1100" dirty="0">
              <a:solidFill>
                <a:srgbClr val="00738A"/>
              </a:solidFill>
              <a:latin typeface="Montserrat" panose="00000500000000000000" pitchFamily="2" charset="0"/>
            </a:endParaRPr>
          </a:p>
        </p:txBody>
      </p:sp>
      <p:sp>
        <p:nvSpPr>
          <p:cNvPr id="22" name="Tekstvak 21" descr="Temporale kwab&#10;">
            <a:extLst>
              <a:ext uri="{FF2B5EF4-FFF2-40B4-BE49-F238E27FC236}">
                <a16:creationId xmlns:a16="http://schemas.microsoft.com/office/drawing/2014/main" id="{6477324D-935A-F58E-EB2E-A286A1AD085D}"/>
              </a:ext>
            </a:extLst>
          </p:cNvPr>
          <p:cNvSpPr txBox="1">
            <a:spLocks noGrp="1" noRot="1" noMove="1" noResize="1" noEditPoints="1" noAdjustHandles="1" noChangeArrowheads="1" noChangeShapeType="1"/>
          </p:cNvSpPr>
          <p:nvPr/>
        </p:nvSpPr>
        <p:spPr>
          <a:xfrm>
            <a:off x="6387860" y="2312900"/>
            <a:ext cx="1368403" cy="169277"/>
          </a:xfrm>
          <a:prstGeom prst="rect">
            <a:avLst/>
          </a:prstGeom>
          <a:noFill/>
        </p:spPr>
        <p:txBody>
          <a:bodyPr wrap="square" lIns="0" tIns="0" rIns="0" bIns="0" rtlCol="0">
            <a:spAutoFit/>
          </a:bodyPr>
          <a:lstStyle/>
          <a:p>
            <a:r>
              <a:rPr lang="nl-NL" sz="1100" dirty="0">
                <a:solidFill>
                  <a:srgbClr val="00738A"/>
                </a:solidFill>
                <a:latin typeface="Montserrat" panose="00000500000000000000" pitchFamily="2" charset="0"/>
                <a:cs typeface="Arial" panose="020B0604020202020204" pitchFamily="34" charset="0"/>
              </a:rPr>
              <a:t>Temporale kwab</a:t>
            </a:r>
            <a:endParaRPr lang="nl-NL" sz="1100" dirty="0">
              <a:solidFill>
                <a:srgbClr val="00738A"/>
              </a:solidFill>
              <a:latin typeface="Montserrat" panose="00000500000000000000" pitchFamily="2" charset="0"/>
            </a:endParaRPr>
          </a:p>
        </p:txBody>
      </p:sp>
      <p:sp>
        <p:nvSpPr>
          <p:cNvPr id="23" name="Tekstvak 22" descr="Parietaal kwab">
            <a:extLst>
              <a:ext uri="{FF2B5EF4-FFF2-40B4-BE49-F238E27FC236}">
                <a16:creationId xmlns:a16="http://schemas.microsoft.com/office/drawing/2014/main" id="{F67F2BC2-45CF-8892-5ED5-281C2D90393A}"/>
              </a:ext>
            </a:extLst>
          </p:cNvPr>
          <p:cNvSpPr txBox="1">
            <a:spLocks noGrp="1" noRot="1" noMove="1" noResize="1" noEditPoints="1" noAdjustHandles="1" noChangeArrowheads="1" noChangeShapeType="1"/>
          </p:cNvSpPr>
          <p:nvPr/>
        </p:nvSpPr>
        <p:spPr>
          <a:xfrm>
            <a:off x="8382874" y="2377031"/>
            <a:ext cx="1080000" cy="169277"/>
          </a:xfrm>
          <a:prstGeom prst="rect">
            <a:avLst/>
          </a:prstGeom>
          <a:noFill/>
        </p:spPr>
        <p:txBody>
          <a:bodyPr wrap="square" lIns="0" tIns="0" rIns="0" bIns="0" rtlCol="0">
            <a:spAutoFit/>
          </a:bodyPr>
          <a:lstStyle/>
          <a:p>
            <a:r>
              <a:rPr lang="nl-NL" sz="1100" dirty="0">
                <a:solidFill>
                  <a:srgbClr val="00738A"/>
                </a:solidFill>
                <a:latin typeface="Montserrat" panose="00000500000000000000" pitchFamily="2" charset="0"/>
                <a:cs typeface="Arial" panose="020B0604020202020204" pitchFamily="34" charset="0"/>
              </a:rPr>
              <a:t>Parietaal kwab</a:t>
            </a:r>
            <a:endParaRPr lang="nl-NL" sz="1100" dirty="0">
              <a:solidFill>
                <a:srgbClr val="00738A"/>
              </a:solidFill>
              <a:latin typeface="Montserrat" panose="00000500000000000000" pitchFamily="2" charset="0"/>
            </a:endParaRPr>
          </a:p>
        </p:txBody>
      </p:sp>
      <p:sp>
        <p:nvSpPr>
          <p:cNvPr id="21" name="Tekstvak 20" descr="Occipitale kwab&#10;">
            <a:extLst>
              <a:ext uri="{FF2B5EF4-FFF2-40B4-BE49-F238E27FC236}">
                <a16:creationId xmlns:a16="http://schemas.microsoft.com/office/drawing/2014/main" id="{CB91E9A2-1F46-3FA9-DDAF-7BBD77938A59}"/>
              </a:ext>
            </a:extLst>
          </p:cNvPr>
          <p:cNvSpPr txBox="1">
            <a:spLocks noGrp="1" noRot="1" noMove="1" noResize="1" noEditPoints="1" noAdjustHandles="1" noChangeArrowheads="1" noChangeShapeType="1"/>
          </p:cNvSpPr>
          <p:nvPr/>
        </p:nvSpPr>
        <p:spPr>
          <a:xfrm>
            <a:off x="9338201" y="3606029"/>
            <a:ext cx="1563254" cy="169277"/>
          </a:xfrm>
          <a:prstGeom prst="rect">
            <a:avLst/>
          </a:prstGeom>
          <a:noFill/>
        </p:spPr>
        <p:txBody>
          <a:bodyPr wrap="square" lIns="0" tIns="0" rIns="0" bIns="0" rtlCol="0">
            <a:spAutoFit/>
          </a:bodyPr>
          <a:lstStyle/>
          <a:p>
            <a:r>
              <a:rPr lang="nl-NL" sz="1100" dirty="0">
                <a:solidFill>
                  <a:srgbClr val="00738A"/>
                </a:solidFill>
                <a:latin typeface="Montserrat" panose="00000500000000000000" pitchFamily="2" charset="0"/>
                <a:cs typeface="Arial" panose="020B0604020202020204" pitchFamily="34" charset="0"/>
              </a:rPr>
              <a:t>Occipitale kwab</a:t>
            </a:r>
            <a:endParaRPr lang="nl-NL" sz="1100" dirty="0">
              <a:solidFill>
                <a:srgbClr val="00738A"/>
              </a:solidFill>
              <a:latin typeface="Montserrat" panose="00000500000000000000" pitchFamily="2" charset="0"/>
            </a:endParaRPr>
          </a:p>
        </p:txBody>
      </p:sp>
      <p:sp>
        <p:nvSpPr>
          <p:cNvPr id="38" name="Tekstvak 37" descr="Oog">
            <a:extLst>
              <a:ext uri="{FF2B5EF4-FFF2-40B4-BE49-F238E27FC236}">
                <a16:creationId xmlns:a16="http://schemas.microsoft.com/office/drawing/2014/main" id="{6638B5C0-126B-8D5C-4828-0B28374CB4E8}"/>
              </a:ext>
            </a:extLst>
          </p:cNvPr>
          <p:cNvSpPr txBox="1">
            <a:spLocks noGrp="1" noRot="1" noMove="1" noResize="1" noEditPoints="1" noAdjustHandles="1" noChangeArrowheads="1" noChangeShapeType="1"/>
          </p:cNvSpPr>
          <p:nvPr/>
        </p:nvSpPr>
        <p:spPr>
          <a:xfrm>
            <a:off x="4415943" y="6666986"/>
            <a:ext cx="1080000" cy="169277"/>
          </a:xfrm>
          <a:prstGeom prst="rect">
            <a:avLst/>
          </a:prstGeom>
          <a:noFill/>
        </p:spPr>
        <p:txBody>
          <a:bodyPr wrap="square" lIns="0" tIns="0" rIns="0" bIns="0" rtlCol="0">
            <a:spAutoFit/>
          </a:bodyPr>
          <a:lstStyle/>
          <a:p>
            <a:r>
              <a:rPr lang="nl-NL" sz="1100" dirty="0">
                <a:solidFill>
                  <a:srgbClr val="00738A"/>
                </a:solidFill>
                <a:latin typeface="Montserrat" panose="00000500000000000000" pitchFamily="2" charset="0"/>
                <a:cs typeface="Arial" panose="020B0604020202020204" pitchFamily="34" charset="0"/>
              </a:rPr>
              <a:t>Oog</a:t>
            </a:r>
            <a:endParaRPr lang="nl-NL" sz="1100" dirty="0">
              <a:solidFill>
                <a:srgbClr val="00738A"/>
              </a:solidFill>
              <a:latin typeface="Montserrat" panose="00000500000000000000" pitchFamily="2" charset="0"/>
            </a:endParaRPr>
          </a:p>
        </p:txBody>
      </p:sp>
      <p:sp>
        <p:nvSpPr>
          <p:cNvPr id="39" name="Tekstvak 38" descr="Oogzenuw&#10;">
            <a:extLst>
              <a:ext uri="{FF2B5EF4-FFF2-40B4-BE49-F238E27FC236}">
                <a16:creationId xmlns:a16="http://schemas.microsoft.com/office/drawing/2014/main" id="{5387C394-61BB-77A2-EF42-C529FC515698}"/>
              </a:ext>
            </a:extLst>
          </p:cNvPr>
          <p:cNvSpPr txBox="1">
            <a:spLocks noGrp="1" noRot="1" noMove="1" noResize="1" noEditPoints="1" noAdjustHandles="1" noChangeArrowheads="1" noChangeShapeType="1"/>
          </p:cNvSpPr>
          <p:nvPr/>
        </p:nvSpPr>
        <p:spPr>
          <a:xfrm>
            <a:off x="6588994" y="6716513"/>
            <a:ext cx="1080000" cy="169277"/>
          </a:xfrm>
          <a:prstGeom prst="rect">
            <a:avLst/>
          </a:prstGeom>
          <a:noFill/>
        </p:spPr>
        <p:txBody>
          <a:bodyPr wrap="square" lIns="0" tIns="0" rIns="0" bIns="0" rtlCol="0">
            <a:spAutoFit/>
          </a:bodyPr>
          <a:lstStyle/>
          <a:p>
            <a:r>
              <a:rPr lang="nl-NL" sz="1100" dirty="0">
                <a:solidFill>
                  <a:srgbClr val="00738A"/>
                </a:solidFill>
                <a:latin typeface="Montserrat" panose="00000500000000000000" pitchFamily="2" charset="0"/>
                <a:cs typeface="Arial" panose="020B0604020202020204" pitchFamily="34" charset="0"/>
              </a:rPr>
              <a:t>Oogzenuw</a:t>
            </a:r>
            <a:endParaRPr lang="nl-NL" sz="1100" dirty="0">
              <a:solidFill>
                <a:srgbClr val="00738A"/>
              </a:solidFill>
              <a:latin typeface="Montserrat" panose="00000500000000000000" pitchFamily="2" charset="0"/>
            </a:endParaRPr>
          </a:p>
        </p:txBody>
      </p:sp>
      <p:sp>
        <p:nvSpPr>
          <p:cNvPr id="20" name="Tekstvak 19" descr="Kleine hersenen&#10;">
            <a:extLst>
              <a:ext uri="{FF2B5EF4-FFF2-40B4-BE49-F238E27FC236}">
                <a16:creationId xmlns:a16="http://schemas.microsoft.com/office/drawing/2014/main" id="{3F0685BF-B424-49AB-C099-A9C59CB06146}"/>
              </a:ext>
            </a:extLst>
          </p:cNvPr>
          <p:cNvSpPr txBox="1">
            <a:spLocks noGrp="1" noRot="1" noMove="1" noResize="1" noEditPoints="1" noAdjustHandles="1" noChangeArrowheads="1" noChangeShapeType="1"/>
          </p:cNvSpPr>
          <p:nvPr/>
        </p:nvSpPr>
        <p:spPr>
          <a:xfrm>
            <a:off x="9131822" y="6313787"/>
            <a:ext cx="1335534" cy="169277"/>
          </a:xfrm>
          <a:prstGeom prst="rect">
            <a:avLst/>
          </a:prstGeom>
          <a:noFill/>
        </p:spPr>
        <p:txBody>
          <a:bodyPr wrap="square" lIns="0" tIns="0" rIns="0" bIns="0" rtlCol="0">
            <a:spAutoFit/>
          </a:bodyPr>
          <a:lstStyle/>
          <a:p>
            <a:r>
              <a:rPr lang="nl-NL" sz="1100" dirty="0">
                <a:solidFill>
                  <a:srgbClr val="00738A"/>
                </a:solidFill>
                <a:latin typeface="Montserrat" panose="00000500000000000000" pitchFamily="2" charset="0"/>
                <a:cs typeface="Arial" panose="020B0604020202020204" pitchFamily="34" charset="0"/>
              </a:rPr>
              <a:t>Kleine hersenen</a:t>
            </a:r>
            <a:endParaRPr lang="nl-NL" sz="1100" dirty="0">
              <a:solidFill>
                <a:srgbClr val="00738A"/>
              </a:solidFill>
              <a:latin typeface="Montserrat" panose="00000500000000000000" pitchFamily="2" charset="0"/>
            </a:endParaRPr>
          </a:p>
        </p:txBody>
      </p:sp>
      <p:cxnSp>
        <p:nvCxnSpPr>
          <p:cNvPr id="27" name="Rechte verbindingslijn 26">
            <a:extLst>
              <a:ext uri="{FF2B5EF4-FFF2-40B4-BE49-F238E27FC236}">
                <a16:creationId xmlns:a16="http://schemas.microsoft.com/office/drawing/2014/main" id="{CA0C9FE4-68A3-A7E8-E81B-ACAC49A06FD4}"/>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5052980" y="3598575"/>
            <a:ext cx="585918" cy="645304"/>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9" name="Rechte verbindingslijn 28">
            <a:extLst>
              <a:ext uri="{FF2B5EF4-FFF2-40B4-BE49-F238E27FC236}">
                <a16:creationId xmlns:a16="http://schemas.microsoft.com/office/drawing/2014/main" id="{6AFB8012-6F64-6B3D-CEB5-03349F649A6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a:off x="8441835" y="2570281"/>
            <a:ext cx="314300" cy="1181514"/>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32" name="Rechte verbindingslijn 31">
            <a:extLst>
              <a:ext uri="{FF2B5EF4-FFF2-40B4-BE49-F238E27FC236}">
                <a16:creationId xmlns:a16="http://schemas.microsoft.com/office/drawing/2014/main" id="{B58C8FC4-1225-FC84-C846-13F8577F313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V="1">
            <a:off x="8994285" y="3896166"/>
            <a:ext cx="841850" cy="695426"/>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40" name="Rechte verbindingslijn 39">
            <a:extLst>
              <a:ext uri="{FF2B5EF4-FFF2-40B4-BE49-F238E27FC236}">
                <a16:creationId xmlns:a16="http://schemas.microsoft.com/office/drawing/2014/main" id="{63BB32F6-9D29-E17C-B4FA-EB1B25DCE8F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8655050" y="5575300"/>
            <a:ext cx="626977" cy="648089"/>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41" name="Rechte verbindingslijn 40">
            <a:extLst>
              <a:ext uri="{FF2B5EF4-FFF2-40B4-BE49-F238E27FC236}">
                <a16:creationId xmlns:a16="http://schemas.microsoft.com/office/drawing/2014/main" id="{B7A37417-0C3A-339F-81E0-9A28B57BF05D}"/>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6387861" y="6035193"/>
            <a:ext cx="586824" cy="631793"/>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42" name="Rechte verbindingslijn 41">
            <a:extLst>
              <a:ext uri="{FF2B5EF4-FFF2-40B4-BE49-F238E27FC236}">
                <a16:creationId xmlns:a16="http://schemas.microsoft.com/office/drawing/2014/main" id="{43F1FBB2-0DE5-B200-72B2-030A54E0EDFE}"/>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V="1">
            <a:off x="4638907" y="6223389"/>
            <a:ext cx="762139" cy="437384"/>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43" name="Rechte verbindingslijn 42">
            <a:extLst>
              <a:ext uri="{FF2B5EF4-FFF2-40B4-BE49-F238E27FC236}">
                <a16:creationId xmlns:a16="http://schemas.microsoft.com/office/drawing/2014/main" id="{ABE6C70E-6915-04D3-C3BF-E0450486AD1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6795074" y="2546308"/>
            <a:ext cx="557982" cy="1996479"/>
          </a:xfrm>
          <a:prstGeom prst="line">
            <a:avLst/>
          </a:prstGeom>
          <a:ln w="127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9261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Uitstel 6">
            <a:extLst>
              <a:ext uri="{FF2B5EF4-FFF2-40B4-BE49-F238E27FC236}">
                <a16:creationId xmlns:a16="http://schemas.microsoft.com/office/drawing/2014/main" id="{DFA56F0A-BBB7-65A6-B292-9D31F62405E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0124" y="-63816"/>
            <a:ext cx="5494500" cy="7562343"/>
          </a:xfrm>
          <a:custGeom>
            <a:avLst/>
            <a:gdLst>
              <a:gd name="connsiteX0" fmla="*/ 0 w 9117496"/>
              <a:gd name="connsiteY0" fmla="*/ 0 h 7559675"/>
              <a:gd name="connsiteX1" fmla="*/ 4558748 w 9117496"/>
              <a:gd name="connsiteY1" fmla="*/ 0 h 7559675"/>
              <a:gd name="connsiteX2" fmla="*/ 9117496 w 9117496"/>
              <a:gd name="connsiteY2" fmla="*/ 3779838 h 7559675"/>
              <a:gd name="connsiteX3" fmla="*/ 4558748 w 9117496"/>
              <a:gd name="connsiteY3" fmla="*/ 7559676 h 7559675"/>
              <a:gd name="connsiteX4" fmla="*/ 0 w 9117496"/>
              <a:gd name="connsiteY4" fmla="*/ 7559675 h 7559675"/>
              <a:gd name="connsiteX5" fmla="*/ 0 w 9117496"/>
              <a:gd name="connsiteY5" fmla="*/ 0 h 7559675"/>
              <a:gd name="connsiteX0" fmla="*/ 0 w 6713344"/>
              <a:gd name="connsiteY0" fmla="*/ 0 h 7559676"/>
              <a:gd name="connsiteX1" fmla="*/ 4558748 w 6713344"/>
              <a:gd name="connsiteY1" fmla="*/ 0 h 7559676"/>
              <a:gd name="connsiteX2" fmla="*/ 6692348 w 6713344"/>
              <a:gd name="connsiteY2" fmla="*/ 3700325 h 7559676"/>
              <a:gd name="connsiteX3" fmla="*/ 4558748 w 6713344"/>
              <a:gd name="connsiteY3" fmla="*/ 7559676 h 7559676"/>
              <a:gd name="connsiteX4" fmla="*/ 0 w 6713344"/>
              <a:gd name="connsiteY4" fmla="*/ 7559675 h 7559676"/>
              <a:gd name="connsiteX5" fmla="*/ 0 w 6713344"/>
              <a:gd name="connsiteY5" fmla="*/ 0 h 7559676"/>
              <a:gd name="connsiteX0" fmla="*/ 0 w 6724322"/>
              <a:gd name="connsiteY0" fmla="*/ 0 h 7559676"/>
              <a:gd name="connsiteX1" fmla="*/ 4558748 w 6724322"/>
              <a:gd name="connsiteY1" fmla="*/ 0 h 7559676"/>
              <a:gd name="connsiteX2" fmla="*/ 6692348 w 6724322"/>
              <a:gd name="connsiteY2" fmla="*/ 3700325 h 7559676"/>
              <a:gd name="connsiteX3" fmla="*/ 4558748 w 6724322"/>
              <a:gd name="connsiteY3" fmla="*/ 7559676 h 7559676"/>
              <a:gd name="connsiteX4" fmla="*/ 0 w 6724322"/>
              <a:gd name="connsiteY4" fmla="*/ 7559675 h 7559676"/>
              <a:gd name="connsiteX5" fmla="*/ 0 w 6724322"/>
              <a:gd name="connsiteY5" fmla="*/ 0 h 7559676"/>
              <a:gd name="connsiteX0" fmla="*/ 0 w 6702512"/>
              <a:gd name="connsiteY0" fmla="*/ 51 h 7559727"/>
              <a:gd name="connsiteX1" fmla="*/ 4558748 w 6702512"/>
              <a:gd name="connsiteY1" fmla="*/ 51 h 7559727"/>
              <a:gd name="connsiteX2" fmla="*/ 6692348 w 6702512"/>
              <a:gd name="connsiteY2" fmla="*/ 3700376 h 7559727"/>
              <a:gd name="connsiteX3" fmla="*/ 4558748 w 6702512"/>
              <a:gd name="connsiteY3" fmla="*/ 7559727 h 7559727"/>
              <a:gd name="connsiteX4" fmla="*/ 0 w 6702512"/>
              <a:gd name="connsiteY4" fmla="*/ 7559726 h 7559727"/>
              <a:gd name="connsiteX5" fmla="*/ 0 w 6702512"/>
              <a:gd name="connsiteY5" fmla="*/ 51 h 7559727"/>
              <a:gd name="connsiteX0" fmla="*/ 0 w 6692768"/>
              <a:gd name="connsiteY0" fmla="*/ 51 h 7583285"/>
              <a:gd name="connsiteX1" fmla="*/ 4558748 w 6692768"/>
              <a:gd name="connsiteY1" fmla="*/ 51 h 7583285"/>
              <a:gd name="connsiteX2" fmla="*/ 6692348 w 6692768"/>
              <a:gd name="connsiteY2" fmla="*/ 3700376 h 7583285"/>
              <a:gd name="connsiteX3" fmla="*/ 4558748 w 6692768"/>
              <a:gd name="connsiteY3" fmla="*/ 7559727 h 7583285"/>
              <a:gd name="connsiteX4" fmla="*/ 0 w 6692768"/>
              <a:gd name="connsiteY4" fmla="*/ 7559726 h 7583285"/>
              <a:gd name="connsiteX5" fmla="*/ 0 w 6692768"/>
              <a:gd name="connsiteY5" fmla="*/ 51 h 7583285"/>
              <a:gd name="connsiteX0" fmla="*/ 0 w 6701746"/>
              <a:gd name="connsiteY0" fmla="*/ 53 h 7583287"/>
              <a:gd name="connsiteX1" fmla="*/ 3816626 w 6701746"/>
              <a:gd name="connsiteY1" fmla="*/ 53 h 7583287"/>
              <a:gd name="connsiteX2" fmla="*/ 6692348 w 6701746"/>
              <a:gd name="connsiteY2" fmla="*/ 3700378 h 7583287"/>
              <a:gd name="connsiteX3" fmla="*/ 4558748 w 6701746"/>
              <a:gd name="connsiteY3" fmla="*/ 7559729 h 7583287"/>
              <a:gd name="connsiteX4" fmla="*/ 0 w 6701746"/>
              <a:gd name="connsiteY4" fmla="*/ 7559728 h 7583287"/>
              <a:gd name="connsiteX5" fmla="*/ 0 w 6701746"/>
              <a:gd name="connsiteY5" fmla="*/ 53 h 7583287"/>
              <a:gd name="connsiteX0" fmla="*/ 0 w 6695132"/>
              <a:gd name="connsiteY0" fmla="*/ 0 h 7583234"/>
              <a:gd name="connsiteX1" fmla="*/ 4916557 w 6695132"/>
              <a:gd name="connsiteY1" fmla="*/ 26505 h 7583234"/>
              <a:gd name="connsiteX2" fmla="*/ 6692348 w 6695132"/>
              <a:gd name="connsiteY2" fmla="*/ 3700325 h 7583234"/>
              <a:gd name="connsiteX3" fmla="*/ 4558748 w 6695132"/>
              <a:gd name="connsiteY3" fmla="*/ 7559676 h 7583234"/>
              <a:gd name="connsiteX4" fmla="*/ 0 w 6695132"/>
              <a:gd name="connsiteY4" fmla="*/ 7559675 h 7583234"/>
              <a:gd name="connsiteX5" fmla="*/ 0 w 6695132"/>
              <a:gd name="connsiteY5" fmla="*/ 0 h 7583234"/>
              <a:gd name="connsiteX0" fmla="*/ 0 w 6693821"/>
              <a:gd name="connsiteY0" fmla="*/ 0 h 7583234"/>
              <a:gd name="connsiteX1" fmla="*/ 4916557 w 6693821"/>
              <a:gd name="connsiteY1" fmla="*/ 26505 h 7583234"/>
              <a:gd name="connsiteX2" fmla="*/ 6692348 w 6693821"/>
              <a:gd name="connsiteY2" fmla="*/ 3700325 h 7583234"/>
              <a:gd name="connsiteX3" fmla="*/ 4558748 w 6693821"/>
              <a:gd name="connsiteY3" fmla="*/ 7559676 h 7583234"/>
              <a:gd name="connsiteX4" fmla="*/ 0 w 6693821"/>
              <a:gd name="connsiteY4" fmla="*/ 7559675 h 7583234"/>
              <a:gd name="connsiteX5" fmla="*/ 0 w 6693821"/>
              <a:gd name="connsiteY5" fmla="*/ 0 h 7583234"/>
              <a:gd name="connsiteX0" fmla="*/ 0 w 6693821"/>
              <a:gd name="connsiteY0" fmla="*/ 0 h 7571454"/>
              <a:gd name="connsiteX1" fmla="*/ 4916557 w 6693821"/>
              <a:gd name="connsiteY1" fmla="*/ 26505 h 7571454"/>
              <a:gd name="connsiteX2" fmla="*/ 6692348 w 6693821"/>
              <a:gd name="connsiteY2" fmla="*/ 3700325 h 7571454"/>
              <a:gd name="connsiteX3" fmla="*/ 4558748 w 6693821"/>
              <a:gd name="connsiteY3" fmla="*/ 7559676 h 7571454"/>
              <a:gd name="connsiteX4" fmla="*/ 0 w 6693821"/>
              <a:gd name="connsiteY4" fmla="*/ 7559675 h 7571454"/>
              <a:gd name="connsiteX5" fmla="*/ 0 w 6693821"/>
              <a:gd name="connsiteY5" fmla="*/ 0 h 7571454"/>
              <a:gd name="connsiteX0" fmla="*/ 0 w 6692413"/>
              <a:gd name="connsiteY0" fmla="*/ 0 h 7571454"/>
              <a:gd name="connsiteX1" fmla="*/ 4638262 w 6692413"/>
              <a:gd name="connsiteY1" fmla="*/ 26505 h 7571454"/>
              <a:gd name="connsiteX2" fmla="*/ 6692348 w 6692413"/>
              <a:gd name="connsiteY2" fmla="*/ 3700325 h 7571454"/>
              <a:gd name="connsiteX3" fmla="*/ 4558748 w 6692413"/>
              <a:gd name="connsiteY3" fmla="*/ 7559676 h 7571454"/>
              <a:gd name="connsiteX4" fmla="*/ 0 w 6692413"/>
              <a:gd name="connsiteY4" fmla="*/ 7559675 h 7571454"/>
              <a:gd name="connsiteX5" fmla="*/ 0 w 6692413"/>
              <a:gd name="connsiteY5" fmla="*/ 0 h 7571454"/>
              <a:gd name="connsiteX0" fmla="*/ 0 w 6692973"/>
              <a:gd name="connsiteY0" fmla="*/ 0 h 7571454"/>
              <a:gd name="connsiteX1" fmla="*/ 4797288 w 6692973"/>
              <a:gd name="connsiteY1" fmla="*/ 13253 h 7571454"/>
              <a:gd name="connsiteX2" fmla="*/ 6692348 w 6692973"/>
              <a:gd name="connsiteY2" fmla="*/ 3700325 h 7571454"/>
              <a:gd name="connsiteX3" fmla="*/ 4558748 w 6692973"/>
              <a:gd name="connsiteY3" fmla="*/ 7559676 h 7571454"/>
              <a:gd name="connsiteX4" fmla="*/ 0 w 6692973"/>
              <a:gd name="connsiteY4" fmla="*/ 7559675 h 7571454"/>
              <a:gd name="connsiteX5" fmla="*/ 0 w 6692973"/>
              <a:gd name="connsiteY5" fmla="*/ 0 h 7571454"/>
              <a:gd name="connsiteX0" fmla="*/ 0 w 6697793"/>
              <a:gd name="connsiteY0" fmla="*/ 0 h 7559675"/>
              <a:gd name="connsiteX1" fmla="*/ 4797288 w 6697793"/>
              <a:gd name="connsiteY1" fmla="*/ 13253 h 7559675"/>
              <a:gd name="connsiteX2" fmla="*/ 6692348 w 6697793"/>
              <a:gd name="connsiteY2" fmla="*/ 3700325 h 7559675"/>
              <a:gd name="connsiteX3" fmla="*/ 4068418 w 6697793"/>
              <a:gd name="connsiteY3" fmla="*/ 7493415 h 7559675"/>
              <a:gd name="connsiteX4" fmla="*/ 0 w 6697793"/>
              <a:gd name="connsiteY4" fmla="*/ 7559675 h 7559675"/>
              <a:gd name="connsiteX5" fmla="*/ 0 w 6697793"/>
              <a:gd name="connsiteY5" fmla="*/ 0 h 7559675"/>
              <a:gd name="connsiteX0" fmla="*/ 0 w 6692349"/>
              <a:gd name="connsiteY0" fmla="*/ 0 h 7562987"/>
              <a:gd name="connsiteX1" fmla="*/ 4797288 w 6692349"/>
              <a:gd name="connsiteY1" fmla="*/ 13253 h 7562987"/>
              <a:gd name="connsiteX2" fmla="*/ 6692348 w 6692349"/>
              <a:gd name="connsiteY2" fmla="*/ 3700325 h 7562987"/>
              <a:gd name="connsiteX3" fmla="*/ 4784035 w 6692349"/>
              <a:gd name="connsiteY3" fmla="*/ 7546423 h 7562987"/>
              <a:gd name="connsiteX4" fmla="*/ 0 w 6692349"/>
              <a:gd name="connsiteY4" fmla="*/ 7559675 h 7562987"/>
              <a:gd name="connsiteX5" fmla="*/ 0 w 6692349"/>
              <a:gd name="connsiteY5" fmla="*/ 0 h 7562987"/>
              <a:gd name="connsiteX0" fmla="*/ 0 w 5612218"/>
              <a:gd name="connsiteY0" fmla="*/ 257433 h 8099099"/>
              <a:gd name="connsiteX1" fmla="*/ 4797288 w 5612218"/>
              <a:gd name="connsiteY1" fmla="*/ 270686 h 8099099"/>
              <a:gd name="connsiteX2" fmla="*/ 5605669 w 5612218"/>
              <a:gd name="connsiteY2" fmla="*/ 3878244 h 8099099"/>
              <a:gd name="connsiteX3" fmla="*/ 4784035 w 5612218"/>
              <a:gd name="connsiteY3" fmla="*/ 7803856 h 8099099"/>
              <a:gd name="connsiteX4" fmla="*/ 0 w 5612218"/>
              <a:gd name="connsiteY4" fmla="*/ 7817108 h 8099099"/>
              <a:gd name="connsiteX5" fmla="*/ 0 w 5612218"/>
              <a:gd name="connsiteY5" fmla="*/ 257433 h 8099099"/>
              <a:gd name="connsiteX0" fmla="*/ 0 w 5614176"/>
              <a:gd name="connsiteY0" fmla="*/ 257433 h 8099099"/>
              <a:gd name="connsiteX1" fmla="*/ 4797288 w 5614176"/>
              <a:gd name="connsiteY1" fmla="*/ 270686 h 8099099"/>
              <a:gd name="connsiteX2" fmla="*/ 5605669 w 5614176"/>
              <a:gd name="connsiteY2" fmla="*/ 3878244 h 8099099"/>
              <a:gd name="connsiteX3" fmla="*/ 4784035 w 5614176"/>
              <a:gd name="connsiteY3" fmla="*/ 7803856 h 8099099"/>
              <a:gd name="connsiteX4" fmla="*/ 0 w 5614176"/>
              <a:gd name="connsiteY4" fmla="*/ 7817108 h 8099099"/>
              <a:gd name="connsiteX5" fmla="*/ 0 w 5614176"/>
              <a:gd name="connsiteY5" fmla="*/ 257433 h 8099099"/>
              <a:gd name="connsiteX0" fmla="*/ 0 w 5614176"/>
              <a:gd name="connsiteY0" fmla="*/ 0 h 7841666"/>
              <a:gd name="connsiteX1" fmla="*/ 4797288 w 5614176"/>
              <a:gd name="connsiteY1" fmla="*/ 13253 h 7841666"/>
              <a:gd name="connsiteX2" fmla="*/ 5605669 w 5614176"/>
              <a:gd name="connsiteY2" fmla="*/ 3620811 h 7841666"/>
              <a:gd name="connsiteX3" fmla="*/ 4784035 w 5614176"/>
              <a:gd name="connsiteY3" fmla="*/ 7546423 h 7841666"/>
              <a:gd name="connsiteX4" fmla="*/ 0 w 5614176"/>
              <a:gd name="connsiteY4" fmla="*/ 7559675 h 7841666"/>
              <a:gd name="connsiteX5" fmla="*/ 0 w 5614176"/>
              <a:gd name="connsiteY5" fmla="*/ 0 h 7841666"/>
              <a:gd name="connsiteX0" fmla="*/ 0 w 5605804"/>
              <a:gd name="connsiteY0" fmla="*/ 0 h 7559675"/>
              <a:gd name="connsiteX1" fmla="*/ 4797288 w 5605804"/>
              <a:gd name="connsiteY1" fmla="*/ 13253 h 7559675"/>
              <a:gd name="connsiteX2" fmla="*/ 5605669 w 5605804"/>
              <a:gd name="connsiteY2" fmla="*/ 3620811 h 7559675"/>
              <a:gd name="connsiteX3" fmla="*/ 4784035 w 5605804"/>
              <a:gd name="connsiteY3" fmla="*/ 7546423 h 7559675"/>
              <a:gd name="connsiteX4" fmla="*/ 0 w 5605804"/>
              <a:gd name="connsiteY4" fmla="*/ 7559675 h 7559675"/>
              <a:gd name="connsiteX5" fmla="*/ 0 w 5605804"/>
              <a:gd name="connsiteY5" fmla="*/ 0 h 7559675"/>
              <a:gd name="connsiteX0" fmla="*/ 0 w 5606303"/>
              <a:gd name="connsiteY0" fmla="*/ 0 h 7559675"/>
              <a:gd name="connsiteX1" fmla="*/ 4797288 w 5606303"/>
              <a:gd name="connsiteY1" fmla="*/ 13253 h 7559675"/>
              <a:gd name="connsiteX2" fmla="*/ 5605669 w 5606303"/>
              <a:gd name="connsiteY2" fmla="*/ 3620811 h 7559675"/>
              <a:gd name="connsiteX3" fmla="*/ 4784035 w 5606303"/>
              <a:gd name="connsiteY3" fmla="*/ 7546423 h 7559675"/>
              <a:gd name="connsiteX4" fmla="*/ 0 w 5606303"/>
              <a:gd name="connsiteY4" fmla="*/ 7559675 h 7559675"/>
              <a:gd name="connsiteX5" fmla="*/ 0 w 5606303"/>
              <a:gd name="connsiteY5" fmla="*/ 0 h 7559675"/>
              <a:gd name="connsiteX0" fmla="*/ 0 w 5477595"/>
              <a:gd name="connsiteY0" fmla="*/ 259397 h 8099100"/>
              <a:gd name="connsiteX1" fmla="*/ 4797288 w 5477595"/>
              <a:gd name="connsiteY1" fmla="*/ 272650 h 8099100"/>
              <a:gd name="connsiteX2" fmla="*/ 5433391 w 5477595"/>
              <a:gd name="connsiteY2" fmla="*/ 3906713 h 8099100"/>
              <a:gd name="connsiteX3" fmla="*/ 4784035 w 5477595"/>
              <a:gd name="connsiteY3" fmla="*/ 7805820 h 8099100"/>
              <a:gd name="connsiteX4" fmla="*/ 0 w 5477595"/>
              <a:gd name="connsiteY4" fmla="*/ 7819072 h 8099100"/>
              <a:gd name="connsiteX5" fmla="*/ 0 w 5477595"/>
              <a:gd name="connsiteY5" fmla="*/ 259397 h 8099100"/>
              <a:gd name="connsiteX0" fmla="*/ 0 w 5487899"/>
              <a:gd name="connsiteY0" fmla="*/ 259397 h 7819245"/>
              <a:gd name="connsiteX1" fmla="*/ 4797288 w 5487899"/>
              <a:gd name="connsiteY1" fmla="*/ 272650 h 7819245"/>
              <a:gd name="connsiteX2" fmla="*/ 5433391 w 5487899"/>
              <a:gd name="connsiteY2" fmla="*/ 3906713 h 7819245"/>
              <a:gd name="connsiteX3" fmla="*/ 4784035 w 5487899"/>
              <a:gd name="connsiteY3" fmla="*/ 7805820 h 7819245"/>
              <a:gd name="connsiteX4" fmla="*/ 0 w 5487899"/>
              <a:gd name="connsiteY4" fmla="*/ 7819072 h 7819245"/>
              <a:gd name="connsiteX5" fmla="*/ 0 w 5487899"/>
              <a:gd name="connsiteY5" fmla="*/ 259397 h 7819245"/>
              <a:gd name="connsiteX0" fmla="*/ 0 w 5491354"/>
              <a:gd name="connsiteY0" fmla="*/ 0 h 7559848"/>
              <a:gd name="connsiteX1" fmla="*/ 4797288 w 5491354"/>
              <a:gd name="connsiteY1" fmla="*/ 13253 h 7559848"/>
              <a:gd name="connsiteX2" fmla="*/ 5433391 w 5491354"/>
              <a:gd name="connsiteY2" fmla="*/ 3647316 h 7559848"/>
              <a:gd name="connsiteX3" fmla="*/ 4784035 w 5491354"/>
              <a:gd name="connsiteY3" fmla="*/ 7546423 h 7559848"/>
              <a:gd name="connsiteX4" fmla="*/ 0 w 5491354"/>
              <a:gd name="connsiteY4" fmla="*/ 7559675 h 7559848"/>
              <a:gd name="connsiteX5" fmla="*/ 0 w 5491354"/>
              <a:gd name="connsiteY5" fmla="*/ 0 h 7559848"/>
              <a:gd name="connsiteX0" fmla="*/ 0 w 5513098"/>
              <a:gd name="connsiteY0" fmla="*/ 0 h 7559848"/>
              <a:gd name="connsiteX1" fmla="*/ 4293705 w 5513098"/>
              <a:gd name="connsiteY1" fmla="*/ 1 h 7559848"/>
              <a:gd name="connsiteX2" fmla="*/ 5433391 w 5513098"/>
              <a:gd name="connsiteY2" fmla="*/ 3647316 h 7559848"/>
              <a:gd name="connsiteX3" fmla="*/ 4784035 w 5513098"/>
              <a:gd name="connsiteY3" fmla="*/ 7546423 h 7559848"/>
              <a:gd name="connsiteX4" fmla="*/ 0 w 5513098"/>
              <a:gd name="connsiteY4" fmla="*/ 7559675 h 7559848"/>
              <a:gd name="connsiteX5" fmla="*/ 0 w 5513098"/>
              <a:gd name="connsiteY5" fmla="*/ 0 h 7559848"/>
              <a:gd name="connsiteX0" fmla="*/ 0 w 5534695"/>
              <a:gd name="connsiteY0" fmla="*/ 0 h 7559848"/>
              <a:gd name="connsiteX1" fmla="*/ 4863549 w 5534695"/>
              <a:gd name="connsiteY1" fmla="*/ 1 h 7559848"/>
              <a:gd name="connsiteX2" fmla="*/ 5433391 w 5534695"/>
              <a:gd name="connsiteY2" fmla="*/ 3647316 h 7559848"/>
              <a:gd name="connsiteX3" fmla="*/ 4784035 w 5534695"/>
              <a:gd name="connsiteY3" fmla="*/ 7546423 h 7559848"/>
              <a:gd name="connsiteX4" fmla="*/ 0 w 5534695"/>
              <a:gd name="connsiteY4" fmla="*/ 7559675 h 7559848"/>
              <a:gd name="connsiteX5" fmla="*/ 0 w 5534695"/>
              <a:gd name="connsiteY5" fmla="*/ 0 h 7559848"/>
              <a:gd name="connsiteX0" fmla="*/ 0 w 5471488"/>
              <a:gd name="connsiteY0" fmla="*/ 0 h 7559848"/>
              <a:gd name="connsiteX1" fmla="*/ 4863549 w 5471488"/>
              <a:gd name="connsiteY1" fmla="*/ 1 h 7559848"/>
              <a:gd name="connsiteX2" fmla="*/ 5433391 w 5471488"/>
              <a:gd name="connsiteY2" fmla="*/ 3647316 h 7559848"/>
              <a:gd name="connsiteX3" fmla="*/ 4784035 w 5471488"/>
              <a:gd name="connsiteY3" fmla="*/ 7546423 h 7559848"/>
              <a:gd name="connsiteX4" fmla="*/ 0 w 5471488"/>
              <a:gd name="connsiteY4" fmla="*/ 7559675 h 7559848"/>
              <a:gd name="connsiteX5" fmla="*/ 0 w 5471488"/>
              <a:gd name="connsiteY5" fmla="*/ 0 h 7559848"/>
              <a:gd name="connsiteX0" fmla="*/ 0 w 5433661"/>
              <a:gd name="connsiteY0" fmla="*/ 0 h 7559675"/>
              <a:gd name="connsiteX1" fmla="*/ 4863549 w 5433661"/>
              <a:gd name="connsiteY1" fmla="*/ 1 h 7559675"/>
              <a:gd name="connsiteX2" fmla="*/ 5433391 w 5433661"/>
              <a:gd name="connsiteY2" fmla="*/ 3647316 h 7559675"/>
              <a:gd name="connsiteX3" fmla="*/ 4784035 w 5433661"/>
              <a:gd name="connsiteY3" fmla="*/ 7546423 h 7559675"/>
              <a:gd name="connsiteX4" fmla="*/ 0 w 5433661"/>
              <a:gd name="connsiteY4" fmla="*/ 7559675 h 7559675"/>
              <a:gd name="connsiteX5" fmla="*/ 0 w 5433661"/>
              <a:gd name="connsiteY5" fmla="*/ 0 h 7559675"/>
              <a:gd name="connsiteX0" fmla="*/ 0 w 5441265"/>
              <a:gd name="connsiteY0" fmla="*/ 267034 h 8109872"/>
              <a:gd name="connsiteX1" fmla="*/ 4863549 w 5441265"/>
              <a:gd name="connsiteY1" fmla="*/ 267035 h 8109872"/>
              <a:gd name="connsiteX2" fmla="*/ 5340258 w 5441265"/>
              <a:gd name="connsiteY2" fmla="*/ 3872016 h 8109872"/>
              <a:gd name="connsiteX3" fmla="*/ 4784035 w 5441265"/>
              <a:gd name="connsiteY3" fmla="*/ 7813457 h 8109872"/>
              <a:gd name="connsiteX4" fmla="*/ 0 w 5441265"/>
              <a:gd name="connsiteY4" fmla="*/ 7826709 h 8109872"/>
              <a:gd name="connsiteX5" fmla="*/ 0 w 5441265"/>
              <a:gd name="connsiteY5" fmla="*/ 267034 h 8109872"/>
              <a:gd name="connsiteX0" fmla="*/ 0 w 5441265"/>
              <a:gd name="connsiteY0" fmla="*/ 260781 h 8103619"/>
              <a:gd name="connsiteX1" fmla="*/ 4863549 w 5441265"/>
              <a:gd name="connsiteY1" fmla="*/ 269249 h 8103619"/>
              <a:gd name="connsiteX2" fmla="*/ 5340258 w 5441265"/>
              <a:gd name="connsiteY2" fmla="*/ 3865763 h 8103619"/>
              <a:gd name="connsiteX3" fmla="*/ 4784035 w 5441265"/>
              <a:gd name="connsiteY3" fmla="*/ 7807204 h 8103619"/>
              <a:gd name="connsiteX4" fmla="*/ 0 w 5441265"/>
              <a:gd name="connsiteY4" fmla="*/ 7820456 h 8103619"/>
              <a:gd name="connsiteX5" fmla="*/ 0 w 5441265"/>
              <a:gd name="connsiteY5" fmla="*/ 260781 h 8103619"/>
              <a:gd name="connsiteX0" fmla="*/ 0 w 5396030"/>
              <a:gd name="connsiteY0" fmla="*/ 0 h 7842838"/>
              <a:gd name="connsiteX1" fmla="*/ 4863549 w 5396030"/>
              <a:gd name="connsiteY1" fmla="*/ 8468 h 7842838"/>
              <a:gd name="connsiteX2" fmla="*/ 5340258 w 5396030"/>
              <a:gd name="connsiteY2" fmla="*/ 3604982 h 7842838"/>
              <a:gd name="connsiteX3" fmla="*/ 4784035 w 5396030"/>
              <a:gd name="connsiteY3" fmla="*/ 7546423 h 7842838"/>
              <a:gd name="connsiteX4" fmla="*/ 0 w 5396030"/>
              <a:gd name="connsiteY4" fmla="*/ 7559675 h 7842838"/>
              <a:gd name="connsiteX5" fmla="*/ 0 w 5396030"/>
              <a:gd name="connsiteY5" fmla="*/ 0 h 7842838"/>
              <a:gd name="connsiteX0" fmla="*/ 0 w 5340597"/>
              <a:gd name="connsiteY0" fmla="*/ 0 h 7559806"/>
              <a:gd name="connsiteX1" fmla="*/ 4863549 w 5340597"/>
              <a:gd name="connsiteY1" fmla="*/ 8468 h 7559806"/>
              <a:gd name="connsiteX2" fmla="*/ 5340258 w 5340597"/>
              <a:gd name="connsiteY2" fmla="*/ 3604982 h 7559806"/>
              <a:gd name="connsiteX3" fmla="*/ 4784035 w 5340597"/>
              <a:gd name="connsiteY3" fmla="*/ 7546423 h 7559806"/>
              <a:gd name="connsiteX4" fmla="*/ 0 w 5340597"/>
              <a:gd name="connsiteY4" fmla="*/ 7559675 h 7559806"/>
              <a:gd name="connsiteX5" fmla="*/ 0 w 5340597"/>
              <a:gd name="connsiteY5" fmla="*/ 0 h 7559806"/>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588"/>
              <a:gd name="connsiteY0" fmla="*/ 0 h 7580290"/>
              <a:gd name="connsiteX1" fmla="*/ 4863549 w 5340588"/>
              <a:gd name="connsiteY1" fmla="*/ 8468 h 7580290"/>
              <a:gd name="connsiteX2" fmla="*/ 5340258 w 5340588"/>
              <a:gd name="connsiteY2" fmla="*/ 3604982 h 7580290"/>
              <a:gd name="connsiteX3" fmla="*/ 4944901 w 5340588"/>
              <a:gd name="connsiteY3" fmla="*/ 7580290 h 7580290"/>
              <a:gd name="connsiteX4" fmla="*/ 0 w 5340588"/>
              <a:gd name="connsiteY4" fmla="*/ 7559675 h 7580290"/>
              <a:gd name="connsiteX5" fmla="*/ 0 w 5340588"/>
              <a:gd name="connsiteY5" fmla="*/ 0 h 7580290"/>
              <a:gd name="connsiteX0" fmla="*/ 0 w 5340417"/>
              <a:gd name="connsiteY0" fmla="*/ 0 h 7580290"/>
              <a:gd name="connsiteX1" fmla="*/ 4888949 w 5340417"/>
              <a:gd name="connsiteY1" fmla="*/ 16934 h 7580290"/>
              <a:gd name="connsiteX2" fmla="*/ 5340258 w 5340417"/>
              <a:gd name="connsiteY2" fmla="*/ 3604982 h 7580290"/>
              <a:gd name="connsiteX3" fmla="*/ 4944901 w 5340417"/>
              <a:gd name="connsiteY3" fmla="*/ 7580290 h 7580290"/>
              <a:gd name="connsiteX4" fmla="*/ 0 w 5340417"/>
              <a:gd name="connsiteY4" fmla="*/ 7559675 h 7580290"/>
              <a:gd name="connsiteX5" fmla="*/ 0 w 5340417"/>
              <a:gd name="connsiteY5" fmla="*/ 0 h 7580290"/>
              <a:gd name="connsiteX0" fmla="*/ 0 w 5341183"/>
              <a:gd name="connsiteY0" fmla="*/ 0 h 7580290"/>
              <a:gd name="connsiteX1" fmla="*/ 4888949 w 5341183"/>
              <a:gd name="connsiteY1" fmla="*/ 16934 h 7580290"/>
              <a:gd name="connsiteX2" fmla="*/ 5340258 w 5341183"/>
              <a:gd name="connsiteY2" fmla="*/ 3604982 h 7580290"/>
              <a:gd name="connsiteX3" fmla="*/ 4944901 w 5341183"/>
              <a:gd name="connsiteY3" fmla="*/ 7580290 h 7580290"/>
              <a:gd name="connsiteX4" fmla="*/ 0 w 5341183"/>
              <a:gd name="connsiteY4" fmla="*/ 7559675 h 7580290"/>
              <a:gd name="connsiteX5" fmla="*/ 0 w 5341183"/>
              <a:gd name="connsiteY5" fmla="*/ 0 h 7580290"/>
              <a:gd name="connsiteX0" fmla="*/ 0 w 5340417"/>
              <a:gd name="connsiteY0" fmla="*/ 0 h 7580290"/>
              <a:gd name="connsiteX1" fmla="*/ 4888949 w 5340417"/>
              <a:gd name="connsiteY1" fmla="*/ 16934 h 7580290"/>
              <a:gd name="connsiteX2" fmla="*/ 5340258 w 5340417"/>
              <a:gd name="connsiteY2" fmla="*/ 3604982 h 7580290"/>
              <a:gd name="connsiteX3" fmla="*/ 4944901 w 5340417"/>
              <a:gd name="connsiteY3" fmla="*/ 7580290 h 7580290"/>
              <a:gd name="connsiteX4" fmla="*/ 0 w 5340417"/>
              <a:gd name="connsiteY4" fmla="*/ 7559675 h 7580290"/>
              <a:gd name="connsiteX5" fmla="*/ 0 w 5340417"/>
              <a:gd name="connsiteY5" fmla="*/ 0 h 7580290"/>
              <a:gd name="connsiteX0" fmla="*/ 0 w 5340439"/>
              <a:gd name="connsiteY0" fmla="*/ 2668 h 7582958"/>
              <a:gd name="connsiteX1" fmla="*/ 4885041 w 5340439"/>
              <a:gd name="connsiteY1" fmla="*/ 63 h 7582958"/>
              <a:gd name="connsiteX2" fmla="*/ 5340258 w 5340439"/>
              <a:gd name="connsiteY2" fmla="*/ 3607650 h 7582958"/>
              <a:gd name="connsiteX3" fmla="*/ 4944901 w 5340439"/>
              <a:gd name="connsiteY3" fmla="*/ 7582958 h 7582958"/>
              <a:gd name="connsiteX4" fmla="*/ 0 w 5340439"/>
              <a:gd name="connsiteY4" fmla="*/ 7562343 h 7582958"/>
              <a:gd name="connsiteX5" fmla="*/ 0 w 5340439"/>
              <a:gd name="connsiteY5" fmla="*/ 2668 h 7582958"/>
              <a:gd name="connsiteX0" fmla="*/ 0 w 5340493"/>
              <a:gd name="connsiteY0" fmla="*/ 2668 h 7562343"/>
              <a:gd name="connsiteX1" fmla="*/ 4885041 w 5340493"/>
              <a:gd name="connsiteY1" fmla="*/ 63 h 7562343"/>
              <a:gd name="connsiteX2" fmla="*/ 5340258 w 5340493"/>
              <a:gd name="connsiteY2" fmla="*/ 3607650 h 7562343"/>
              <a:gd name="connsiteX3" fmla="*/ 4952717 w 5340493"/>
              <a:gd name="connsiteY3" fmla="*/ 7559512 h 7562343"/>
              <a:gd name="connsiteX4" fmla="*/ 0 w 5340493"/>
              <a:gd name="connsiteY4" fmla="*/ 7562343 h 7562343"/>
              <a:gd name="connsiteX5" fmla="*/ 0 w 5340493"/>
              <a:gd name="connsiteY5" fmla="*/ 2668 h 756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0493" h="7562343">
                <a:moveTo>
                  <a:pt x="0" y="2668"/>
                </a:moveTo>
                <a:lnTo>
                  <a:pt x="4885041" y="63"/>
                </a:lnTo>
                <a:cubicBezTo>
                  <a:pt x="4889091" y="-14047"/>
                  <a:pt x="5328979" y="2347742"/>
                  <a:pt x="5340258" y="3607650"/>
                </a:cubicBezTo>
                <a:cubicBezTo>
                  <a:pt x="5351537" y="4867558"/>
                  <a:pt x="4953760" y="7560797"/>
                  <a:pt x="4952717" y="7559512"/>
                </a:cubicBezTo>
                <a:cubicBezTo>
                  <a:pt x="4951674" y="7558227"/>
                  <a:pt x="1519583" y="7562343"/>
                  <a:pt x="0" y="7562343"/>
                </a:cubicBezTo>
                <a:lnTo>
                  <a:pt x="0" y="2668"/>
                </a:lnTo>
                <a:close/>
              </a:path>
            </a:pathLst>
          </a:custGeom>
          <a:solidFill>
            <a:srgbClr val="01829B">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1" name="Graphic 13">
            <a:extLst>
              <a:ext uri="{FF2B5EF4-FFF2-40B4-BE49-F238E27FC236}">
                <a16:creationId xmlns:a16="http://schemas.microsoft.com/office/drawing/2014/main" id="{3EF08C47-6BFD-6434-8CBD-C5AD173FA09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14" y="-12367"/>
            <a:ext cx="1999981" cy="1383115"/>
          </a:xfrm>
          <a:custGeom>
            <a:avLst/>
            <a:gdLst>
              <a:gd name="connsiteX0" fmla="*/ 1999982 w 1999981"/>
              <a:gd name="connsiteY0" fmla="*/ 0 h 1383115"/>
              <a:gd name="connsiteX1" fmla="*/ 991680 w 1999981"/>
              <a:gd name="connsiteY1" fmla="*/ 0 h 1383115"/>
              <a:gd name="connsiteX2" fmla="*/ 0 w 1999981"/>
              <a:gd name="connsiteY2" fmla="*/ 526123 h 1383115"/>
              <a:gd name="connsiteX3" fmla="*/ 0 w 1999981"/>
              <a:gd name="connsiteY3" fmla="*/ 1383116 h 1383115"/>
              <a:gd name="connsiteX4" fmla="*/ 1999982 w 1999981"/>
              <a:gd name="connsiteY4" fmla="*/ 0 h 1383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981" h="1383115">
                <a:moveTo>
                  <a:pt x="1999982" y="0"/>
                </a:moveTo>
                <a:lnTo>
                  <a:pt x="991680" y="0"/>
                </a:lnTo>
                <a:cubicBezTo>
                  <a:pt x="744185" y="285098"/>
                  <a:pt x="394866" y="479304"/>
                  <a:pt x="0" y="526123"/>
                </a:cubicBezTo>
                <a:lnTo>
                  <a:pt x="0" y="1383116"/>
                </a:lnTo>
                <a:cubicBezTo>
                  <a:pt x="887499" y="1315634"/>
                  <a:pt x="1640454" y="768194"/>
                  <a:pt x="1999982" y="0"/>
                </a:cubicBezTo>
              </a:path>
            </a:pathLst>
          </a:custGeom>
          <a:solidFill>
            <a:schemeClr val="bg1">
              <a:alpha val="75000"/>
            </a:schemeClr>
          </a:solidFill>
          <a:ln w="13055" cap="flat">
            <a:noFill/>
            <a:prstDash val="solid"/>
            <a:miter/>
          </a:ln>
        </p:spPr>
        <p:txBody>
          <a:bodyPr rtlCol="0" anchor="ctr"/>
          <a:lstStyle/>
          <a:p>
            <a:endParaRPr lang="nl-NL" dirty="0"/>
          </a:p>
        </p:txBody>
      </p:sp>
      <p:sp>
        <p:nvSpPr>
          <p:cNvPr id="77" name="Titel 1">
            <a:extLst>
              <a:ext uri="{FF2B5EF4-FFF2-40B4-BE49-F238E27FC236}">
                <a16:creationId xmlns:a16="http://schemas.microsoft.com/office/drawing/2014/main" id="{A6160991-83D4-BA19-C0B3-842D2A62B7D1}"/>
              </a:ext>
            </a:extLst>
          </p:cNvPr>
          <p:cNvSpPr txBox="1">
            <a:spLocks noGrp="1" noRot="1" noMove="1" noResize="1" noEditPoints="1" noAdjustHandles="1" noChangeArrowheads="1" noChangeShapeType="1"/>
          </p:cNvSpPr>
          <p:nvPr>
            <p:ph type="title" idx="4294967295"/>
          </p:nvPr>
        </p:nvSpPr>
        <p:spPr>
          <a:xfrm>
            <a:off x="360000" y="415231"/>
            <a:ext cx="9221689" cy="588275"/>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00738A"/>
                </a:solidFill>
                <a:effectLst/>
                <a:uLnTx/>
                <a:uFillTx/>
                <a:latin typeface="Montserrat" panose="00000500000000000000" pitchFamily="2" charset="0"/>
                <a:ea typeface="+mj-ea"/>
                <a:cs typeface="Arial" panose="020B0604020202020204" pitchFamily="34" charset="0"/>
              </a:rPr>
              <a:t>NAH en visuele verwerkingssnelheid</a:t>
            </a:r>
          </a:p>
        </p:txBody>
      </p:sp>
      <p:sp>
        <p:nvSpPr>
          <p:cNvPr id="36" name="Tekstvak 35">
            <a:extLst>
              <a:ext uri="{FF2B5EF4-FFF2-40B4-BE49-F238E27FC236}">
                <a16:creationId xmlns:a16="http://schemas.microsoft.com/office/drawing/2014/main" id="{9E61F211-51AE-2D2A-C538-C091E36691D8}"/>
              </a:ext>
            </a:extLst>
          </p:cNvPr>
          <p:cNvSpPr txBox="1">
            <a:spLocks noGrp="1" noRot="1" noMove="1" noResize="1" noEditPoints="1" noAdjustHandles="1" noChangeArrowheads="1" noChangeShapeType="1"/>
          </p:cNvSpPr>
          <p:nvPr/>
        </p:nvSpPr>
        <p:spPr>
          <a:xfrm>
            <a:off x="386782" y="1371347"/>
            <a:ext cx="4726873" cy="1497164"/>
          </a:xfrm>
          <a:prstGeom prst="rect">
            <a:avLst/>
          </a:prstGeom>
          <a:noFill/>
        </p:spPr>
        <p:txBody>
          <a:bodyPr wrap="square" lIns="0" tIns="0" rIns="0" bIns="0" rtlCol="0">
            <a:noAutofit/>
          </a:bodyPr>
          <a:lstStyle/>
          <a:p>
            <a:pPr>
              <a:lnSpc>
                <a:spcPts val="1800"/>
              </a:lnSpc>
            </a:pPr>
            <a:r>
              <a:rPr lang="nl-NL" sz="1400" dirty="0">
                <a:solidFill>
                  <a:srgbClr val="00738A"/>
                </a:solidFill>
                <a:effectLst/>
                <a:latin typeface="Montserrat" panose="00000500000000000000" pitchFamily="2" charset="0"/>
                <a:cs typeface="Arial" panose="020B0604020202020204" pitchFamily="34" charset="0"/>
              </a:rPr>
              <a:t>Bij het zien zijn zowel de ogen als de hersenen </a:t>
            </a:r>
            <a:br>
              <a:rPr lang="nl-NL" sz="1400" dirty="0">
                <a:solidFill>
                  <a:srgbClr val="00738A"/>
                </a:solidFill>
                <a:effectLst/>
                <a:latin typeface="Montserrat" panose="00000500000000000000" pitchFamily="2" charset="0"/>
                <a:cs typeface="Arial" panose="020B0604020202020204" pitchFamily="34" charset="0"/>
              </a:rPr>
            </a:br>
            <a:r>
              <a:rPr lang="nl-NL" sz="1400" dirty="0">
                <a:solidFill>
                  <a:srgbClr val="00738A"/>
                </a:solidFill>
                <a:effectLst/>
                <a:latin typeface="Montserrat" panose="00000500000000000000" pitchFamily="2" charset="0"/>
                <a:cs typeface="Arial" panose="020B0604020202020204" pitchFamily="34" charset="0"/>
              </a:rPr>
              <a:t>betrokken. Je hersenen zorgen ervoor dat je begrijpt </a:t>
            </a:r>
            <a:br>
              <a:rPr lang="nl-NL" sz="1400" dirty="0">
                <a:solidFill>
                  <a:srgbClr val="00738A"/>
                </a:solidFill>
                <a:effectLst/>
                <a:latin typeface="Montserrat" panose="00000500000000000000" pitchFamily="2" charset="0"/>
                <a:cs typeface="Arial" panose="020B0604020202020204" pitchFamily="34" charset="0"/>
              </a:rPr>
            </a:br>
            <a:r>
              <a:rPr lang="nl-NL" sz="1400" dirty="0">
                <a:solidFill>
                  <a:srgbClr val="00738A"/>
                </a:solidFill>
                <a:effectLst/>
                <a:latin typeface="Montserrat" panose="00000500000000000000" pitchFamily="2" charset="0"/>
                <a:cs typeface="Arial" panose="020B0604020202020204" pitchFamily="34" charset="0"/>
              </a:rPr>
              <a:t>wat je ziet</a:t>
            </a:r>
            <a:r>
              <a:rPr lang="nl-NL" sz="1400" dirty="0">
                <a:solidFill>
                  <a:srgbClr val="00738A"/>
                </a:solidFill>
                <a:latin typeface="Montserrat" panose="00000500000000000000" pitchFamily="2" charset="0"/>
                <a:cs typeface="Arial" panose="020B0604020202020204" pitchFamily="34" charset="0"/>
              </a:rPr>
              <a:t>. Je hersenen zorgen er ook voor dat je </a:t>
            </a:r>
            <a:r>
              <a:rPr lang="nl-NL" sz="1400" dirty="0">
                <a:solidFill>
                  <a:srgbClr val="00738A"/>
                </a:solidFill>
                <a:effectLst/>
                <a:latin typeface="Montserrat" panose="00000500000000000000" pitchFamily="2" charset="0"/>
                <a:cs typeface="Arial" panose="020B0604020202020204" pitchFamily="34" charset="0"/>
              </a:rPr>
              <a:t>daar betekenis aan </a:t>
            </a:r>
            <a:r>
              <a:rPr lang="nl-NL" sz="1400" dirty="0">
                <a:solidFill>
                  <a:srgbClr val="00738A"/>
                </a:solidFill>
                <a:latin typeface="Montserrat" panose="00000500000000000000" pitchFamily="2" charset="0"/>
                <a:cs typeface="Arial" panose="020B0604020202020204" pitchFamily="34" charset="0"/>
              </a:rPr>
              <a:t>kunt</a:t>
            </a:r>
            <a:r>
              <a:rPr lang="nl-NL" sz="1400" dirty="0">
                <a:solidFill>
                  <a:srgbClr val="00738A"/>
                </a:solidFill>
                <a:effectLst/>
                <a:latin typeface="Montserrat" panose="00000500000000000000" pitchFamily="2" charset="0"/>
                <a:cs typeface="Arial" panose="020B0604020202020204" pitchFamily="34" charset="0"/>
              </a:rPr>
              <a:t> geven. Tot slot bepalen je hersenen hoe je reageert op dat wat je ziet. </a:t>
            </a:r>
          </a:p>
          <a:p>
            <a:pPr>
              <a:lnSpc>
                <a:spcPts val="1800"/>
              </a:lnSpc>
            </a:pPr>
            <a:endParaRPr lang="nl-NL" sz="1400" dirty="0">
              <a:solidFill>
                <a:srgbClr val="00738A"/>
              </a:solidFill>
              <a:latin typeface="Montserrat" panose="00000500000000000000" pitchFamily="2" charset="0"/>
              <a:cs typeface="Arial" panose="020B0604020202020204" pitchFamily="34" charset="0"/>
            </a:endParaRPr>
          </a:p>
          <a:p>
            <a:pPr>
              <a:lnSpc>
                <a:spcPts val="1800"/>
              </a:lnSpc>
            </a:pPr>
            <a:r>
              <a:rPr lang="nl-NL" sz="1400" dirty="0">
                <a:solidFill>
                  <a:srgbClr val="00738A"/>
                </a:solidFill>
                <a:effectLst/>
                <a:latin typeface="Montserrat" panose="00000500000000000000" pitchFamily="2" charset="0"/>
                <a:cs typeface="Arial" panose="020B0604020202020204" pitchFamily="34" charset="0"/>
              </a:rPr>
              <a:t>Niet aangeboren hersenletsel (NAH) kan problemen in de verwerking </a:t>
            </a:r>
            <a:r>
              <a:rPr lang="nl-NL" sz="1400" dirty="0">
                <a:solidFill>
                  <a:srgbClr val="00819A"/>
                </a:solidFill>
                <a:effectLst/>
                <a:latin typeface="Montserrat" panose="00000500000000000000" pitchFamily="2" charset="0"/>
                <a:cs typeface="Arial" panose="020B0604020202020204" pitchFamily="34" charset="0"/>
              </a:rPr>
              <a:t>van het zien veroorzaken.</a:t>
            </a:r>
          </a:p>
        </p:txBody>
      </p:sp>
      <p:pic>
        <p:nvPicPr>
          <p:cNvPr id="22" name="Graphic 21" descr="Illustratie van de Illustratie van een doorsnede van het brein en het oog. In het brein hebben verschillende onderdelen andere kleuren. Op verschillende plekken van het brein staan vraagtekens en pijlen die wijzen naar een ander deel van het brein of naar een ander vraagteken. Het brein is verbonden met het oog, vanuit het oog komt ook een pijl. Die gaat naar één van de vraagtekens in het brein.">
            <a:extLst>
              <a:ext uri="{FF2B5EF4-FFF2-40B4-BE49-F238E27FC236}">
                <a16:creationId xmlns:a16="http://schemas.microsoft.com/office/drawing/2014/main" id="{AADAB779-D352-B59B-99EA-2BA621C39120}"/>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558775" y="3142967"/>
            <a:ext cx="2779979" cy="2779979"/>
          </a:xfrm>
          <a:prstGeom prst="rect">
            <a:avLst/>
          </a:prstGeom>
        </p:spPr>
      </p:pic>
      <p:sp>
        <p:nvSpPr>
          <p:cNvPr id="29" name="Tekstvak 28">
            <a:extLst>
              <a:ext uri="{FF2B5EF4-FFF2-40B4-BE49-F238E27FC236}">
                <a16:creationId xmlns:a16="http://schemas.microsoft.com/office/drawing/2014/main" id="{FB8BC532-FA80-E794-09C5-6D20840834CB}"/>
              </a:ext>
            </a:extLst>
          </p:cNvPr>
          <p:cNvSpPr txBox="1">
            <a:spLocks noGrp="1" noRot="1" noMove="1" noResize="1" noEditPoints="1" noAdjustHandles="1" noChangeArrowheads="1" noChangeShapeType="1"/>
          </p:cNvSpPr>
          <p:nvPr/>
        </p:nvSpPr>
        <p:spPr>
          <a:xfrm>
            <a:off x="353352" y="5779048"/>
            <a:ext cx="4760304" cy="661419"/>
          </a:xfrm>
          <a:prstGeom prst="rect">
            <a:avLst/>
          </a:prstGeom>
          <a:noFill/>
        </p:spPr>
        <p:txBody>
          <a:bodyPr wrap="square" lIns="0" tIns="0" rIns="0" bIns="0" rtlCol="0">
            <a:noAutofit/>
          </a:bodyPr>
          <a:lstStyle/>
          <a:p>
            <a:pPr>
              <a:lnSpc>
                <a:spcPts val="1800"/>
              </a:lnSpc>
              <a:buNone/>
            </a:pPr>
            <a:r>
              <a:rPr lang="nl-NL" sz="1500" b="1" dirty="0">
                <a:solidFill>
                  <a:srgbClr val="603366"/>
                </a:solidFill>
                <a:effectLst/>
                <a:latin typeface="Montserrat" panose="00000500000000000000" pitchFamily="2" charset="0"/>
                <a:cs typeface="Arial" panose="020B0604020202020204" pitchFamily="34" charset="0"/>
              </a:rPr>
              <a:t>Visuele functie: visuele verwerkingssnelheid</a:t>
            </a:r>
          </a:p>
          <a:p>
            <a:pPr>
              <a:lnSpc>
                <a:spcPts val="1500"/>
              </a:lnSpc>
              <a:buNone/>
            </a:pPr>
            <a:r>
              <a:rPr lang="nl-NL" sz="1100" dirty="0">
                <a:solidFill>
                  <a:srgbClr val="6B3069"/>
                </a:solidFill>
                <a:effectLst/>
                <a:latin typeface="Montserrat" panose="00000500000000000000" pitchFamily="2" charset="0"/>
                <a:cs typeface="Arial" panose="020B0604020202020204" pitchFamily="34" charset="0"/>
              </a:rPr>
              <a:t>De snelheid waarmee het brein visuele informatie opneemt, verwerkt en erop reageert.</a:t>
            </a:r>
          </a:p>
        </p:txBody>
      </p:sp>
      <p:sp>
        <p:nvSpPr>
          <p:cNvPr id="42" name="Tekstvak 41">
            <a:extLst>
              <a:ext uri="{FF2B5EF4-FFF2-40B4-BE49-F238E27FC236}">
                <a16:creationId xmlns:a16="http://schemas.microsoft.com/office/drawing/2014/main" id="{857D7645-A243-EB71-1030-C536516896F1}"/>
              </a:ext>
            </a:extLst>
          </p:cNvPr>
          <p:cNvSpPr txBox="1">
            <a:spLocks noGrp="1" noRot="1" noMove="1" noResize="1" noEditPoints="1" noAdjustHandles="1" noChangeArrowheads="1" noChangeShapeType="1"/>
          </p:cNvSpPr>
          <p:nvPr/>
        </p:nvSpPr>
        <p:spPr>
          <a:xfrm>
            <a:off x="5794993" y="1417960"/>
            <a:ext cx="4574248" cy="1497164"/>
          </a:xfrm>
          <a:prstGeom prst="rect">
            <a:avLst/>
          </a:prstGeom>
          <a:noFill/>
        </p:spPr>
        <p:txBody>
          <a:bodyPr wrap="square" lIns="0" tIns="0" rIns="0" bIns="0" rtlCol="0">
            <a:noAutofit/>
          </a:bodyPr>
          <a:lstStyle/>
          <a:p>
            <a:pPr>
              <a:lnSpc>
                <a:spcPts val="1800"/>
              </a:lnSpc>
            </a:pPr>
            <a:r>
              <a:rPr lang="nl-NL" sz="1500" b="1" dirty="0">
                <a:solidFill>
                  <a:srgbClr val="6B3069"/>
                </a:solidFill>
                <a:effectLst/>
                <a:latin typeface="Montserrat" panose="00000500000000000000" pitchFamily="2" charset="0"/>
                <a:cs typeface="Arial" panose="020B0604020202020204" pitchFamily="34" charset="0"/>
              </a:rPr>
              <a:t>Wat kan de cliënt ervaren</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De wereld ervaren als een reeks stilstaande beelden</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Moeite hebben met inschatten van snelheid; in het verkeer gaat oversteken </a:t>
            </a:r>
            <a:r>
              <a:rPr lang="nl-NL" sz="1100" dirty="0">
                <a:latin typeface="Montserrat" panose="00000500000000000000" pitchFamily="2" charset="0"/>
                <a:cs typeface="Arial" panose="020B0604020202020204" pitchFamily="34" charset="0"/>
              </a:rPr>
              <a:t>bijvoorbeeld</a:t>
            </a:r>
            <a:r>
              <a:rPr lang="nl-NL" sz="1100" dirty="0">
                <a:effectLst/>
                <a:latin typeface="Montserrat" panose="00000500000000000000" pitchFamily="2" charset="0"/>
                <a:cs typeface="Arial" panose="020B0604020202020204" pitchFamily="34" charset="0"/>
              </a:rPr>
              <a:t> lastig</a:t>
            </a:r>
          </a:p>
          <a:p>
            <a:pPr marL="171450" indent="-171450">
              <a:lnSpc>
                <a:spcPts val="1500"/>
              </a:lnSpc>
              <a:buClr>
                <a:srgbClr val="6B3069"/>
              </a:buClr>
              <a:buSzPct val="120000"/>
              <a:buFont typeface="Arial" panose="020B0604020202020204" pitchFamily="34" charset="0"/>
              <a:buChar char="•"/>
            </a:pPr>
            <a:r>
              <a:rPr lang="nl-NL" sz="1100" dirty="0">
                <a:latin typeface="Montserrat" panose="00000500000000000000" pitchFamily="2" charset="0"/>
                <a:cs typeface="Arial" panose="020B0604020202020204" pitchFamily="34" charset="0"/>
              </a:rPr>
              <a:t>Niet goed waarnemen van b</a:t>
            </a:r>
            <a:r>
              <a:rPr lang="nl-NL" sz="1100" dirty="0">
                <a:effectLst/>
                <a:latin typeface="Montserrat" panose="00000500000000000000" pitchFamily="2" charset="0"/>
                <a:cs typeface="Arial" panose="020B0604020202020204" pitchFamily="34" charset="0"/>
              </a:rPr>
              <a:t>ewegingen</a:t>
            </a:r>
          </a:p>
          <a:p>
            <a:pPr marL="171450" indent="-171450">
              <a:lnSpc>
                <a:spcPts val="1500"/>
              </a:lnSpc>
              <a:buClr>
                <a:srgbClr val="6B3069"/>
              </a:buClr>
              <a:buSzPct val="120000"/>
              <a:buFont typeface="Arial" panose="020B0604020202020204" pitchFamily="34" charset="0"/>
              <a:buChar char="•"/>
            </a:pPr>
            <a:r>
              <a:rPr lang="nl-NL" sz="1100" dirty="0">
                <a:latin typeface="Montserrat" panose="00000500000000000000" pitchFamily="2" charset="0"/>
                <a:cs typeface="Arial" panose="020B0604020202020204" pitchFamily="34" charset="0"/>
              </a:rPr>
              <a:t>Traag r</a:t>
            </a:r>
            <a:r>
              <a:rPr lang="nl-NL" sz="1100" dirty="0">
                <a:effectLst/>
                <a:latin typeface="Montserrat" panose="00000500000000000000" pitchFamily="2" charset="0"/>
                <a:cs typeface="Arial" panose="020B0604020202020204" pitchFamily="34" charset="0"/>
              </a:rPr>
              <a:t>eageren op visuele prikkels</a:t>
            </a:r>
          </a:p>
          <a:p>
            <a:pPr marL="171450" indent="-171450">
              <a:lnSpc>
                <a:spcPts val="1500"/>
              </a:lnSpc>
              <a:buClr>
                <a:srgbClr val="6B3069"/>
              </a:buClr>
              <a:buSzPct val="120000"/>
              <a:buFont typeface="Arial" panose="020B0604020202020204" pitchFamily="34" charset="0"/>
              <a:buChar char="•"/>
            </a:pPr>
            <a:r>
              <a:rPr lang="nl-NL" sz="1100" dirty="0">
                <a:latin typeface="Montserrat" panose="00000500000000000000" pitchFamily="2" charset="0"/>
                <a:cs typeface="Arial" panose="020B0604020202020204" pitchFamily="34" charset="0"/>
              </a:rPr>
              <a:t>I</a:t>
            </a:r>
            <a:r>
              <a:rPr lang="nl-NL" sz="1100" dirty="0">
                <a:effectLst/>
                <a:latin typeface="Montserrat" panose="00000500000000000000" pitchFamily="2" charset="0"/>
                <a:cs typeface="Arial" panose="020B0604020202020204" pitchFamily="34" charset="0"/>
              </a:rPr>
              <a:t>nformatie missen in snelle of drukke situaties</a:t>
            </a:r>
          </a:p>
        </p:txBody>
      </p:sp>
      <p:sp>
        <p:nvSpPr>
          <p:cNvPr id="43" name="Tekstvak 42">
            <a:extLst>
              <a:ext uri="{FF2B5EF4-FFF2-40B4-BE49-F238E27FC236}">
                <a16:creationId xmlns:a16="http://schemas.microsoft.com/office/drawing/2014/main" id="{5848DE8B-4A7C-3BA7-9407-E6AB08997330}"/>
              </a:ext>
            </a:extLst>
          </p:cNvPr>
          <p:cNvSpPr txBox="1">
            <a:spLocks noGrp="1" noRot="1" noMove="1" noResize="1" noEditPoints="1" noAdjustHandles="1" noChangeArrowheads="1" noChangeShapeType="1"/>
          </p:cNvSpPr>
          <p:nvPr/>
        </p:nvSpPr>
        <p:spPr>
          <a:xfrm>
            <a:off x="5794993" y="3212450"/>
            <a:ext cx="4574248" cy="1509413"/>
          </a:xfrm>
          <a:prstGeom prst="rect">
            <a:avLst/>
          </a:prstGeom>
          <a:noFill/>
        </p:spPr>
        <p:txBody>
          <a:bodyPr wrap="square" lIns="0" tIns="0" rIns="0" bIns="0" rtlCol="0">
            <a:noAutofit/>
          </a:bodyPr>
          <a:lstStyle/>
          <a:p>
            <a:r>
              <a:rPr lang="nl-NL" sz="1500" b="1" dirty="0">
                <a:solidFill>
                  <a:srgbClr val="603366"/>
                </a:solidFill>
                <a:effectLst/>
                <a:latin typeface="Montserrat" panose="00000500000000000000" pitchFamily="2" charset="0"/>
                <a:cs typeface="Arial" panose="020B0604020202020204" pitchFamily="34" charset="0"/>
              </a:rPr>
              <a:t>Mogelijke gespreksvragen</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Lijkt het soms alsof de wereld om je heen vertraagd of schokkerig is?</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Zie je bewegingen soms te laat, zoals een bal die rolt of een rijdende auto?</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Kost snel reageren in het verkeer je moeite? Of het kunnen vangen van een bal?</a:t>
            </a:r>
          </a:p>
          <a:p>
            <a:pPr marL="171450" indent="-171450">
              <a:lnSpc>
                <a:spcPts val="1500"/>
              </a:lnSpc>
              <a:buClr>
                <a:srgbClr val="6B3069"/>
              </a:buClr>
              <a:buSzPct val="120000"/>
              <a:buFont typeface="Arial" panose="020B0604020202020204" pitchFamily="34" charset="0"/>
              <a:buChar char="•"/>
            </a:pPr>
            <a:endParaRPr lang="nl-NL" sz="1100" dirty="0">
              <a:latin typeface="Arial" panose="020B0604020202020204" pitchFamily="34" charset="0"/>
              <a:cs typeface="Arial" panose="020B0604020202020204" pitchFamily="34" charset="0"/>
            </a:endParaRPr>
          </a:p>
        </p:txBody>
      </p:sp>
      <p:sp>
        <p:nvSpPr>
          <p:cNvPr id="25" name="Tekstvak 24">
            <a:extLst>
              <a:ext uri="{FF2B5EF4-FFF2-40B4-BE49-F238E27FC236}">
                <a16:creationId xmlns:a16="http://schemas.microsoft.com/office/drawing/2014/main" id="{B3DE034A-6362-C4F4-6029-6B77B250EDA3}"/>
              </a:ext>
            </a:extLst>
          </p:cNvPr>
          <p:cNvSpPr txBox="1">
            <a:spLocks noGrp="1" noRot="1" noMove="1" noResize="1" noEditPoints="1" noAdjustHandles="1" noChangeArrowheads="1" noChangeShapeType="1"/>
          </p:cNvSpPr>
          <p:nvPr/>
        </p:nvSpPr>
        <p:spPr>
          <a:xfrm>
            <a:off x="5726648" y="4752823"/>
            <a:ext cx="4349816" cy="400110"/>
          </a:xfrm>
          <a:prstGeom prst="rect">
            <a:avLst/>
          </a:prstGeom>
          <a:noFill/>
        </p:spPr>
        <p:txBody>
          <a:bodyPr wrap="square">
            <a:spAutoFit/>
          </a:bodyPr>
          <a:lstStyle/>
          <a:p>
            <a:r>
              <a:rPr lang="nl-NL" sz="1000" dirty="0">
                <a:solidFill>
                  <a:srgbClr val="603366"/>
                </a:solidFill>
                <a:latin typeface="Montserrat" panose="00000500000000000000" pitchFamily="2" charset="0"/>
                <a:cs typeface="Arial" panose="020B0604020202020204" pitchFamily="34" charset="0"/>
              </a:rPr>
              <a:t>D</a:t>
            </a:r>
            <a:r>
              <a:rPr lang="nl-NL" sz="1000" dirty="0">
                <a:solidFill>
                  <a:srgbClr val="603366"/>
                </a:solidFill>
                <a:effectLst/>
                <a:latin typeface="Montserrat" panose="00000500000000000000" pitchFamily="2" charset="0"/>
                <a:cs typeface="Arial" panose="020B0604020202020204" pitchFamily="34" charset="0"/>
              </a:rPr>
              <a:t>eze voorbeeldvragen dienen als basis. Gebruik de antwoorden om het gesprek aan te gaan. </a:t>
            </a:r>
          </a:p>
        </p:txBody>
      </p:sp>
      <p:sp>
        <p:nvSpPr>
          <p:cNvPr id="44" name="Tekstvak 43">
            <a:extLst>
              <a:ext uri="{FF2B5EF4-FFF2-40B4-BE49-F238E27FC236}">
                <a16:creationId xmlns:a16="http://schemas.microsoft.com/office/drawing/2014/main" id="{149D80C0-C767-ADB4-85A5-DB053692014C}"/>
              </a:ext>
            </a:extLst>
          </p:cNvPr>
          <p:cNvSpPr txBox="1">
            <a:spLocks noGrp="1" noRot="1" noMove="1" noResize="1" noEditPoints="1" noAdjustHandles="1" noChangeArrowheads="1" noChangeShapeType="1"/>
          </p:cNvSpPr>
          <p:nvPr/>
        </p:nvSpPr>
        <p:spPr>
          <a:xfrm>
            <a:off x="5794992" y="5454002"/>
            <a:ext cx="4871435" cy="935799"/>
          </a:xfrm>
          <a:prstGeom prst="rect">
            <a:avLst/>
          </a:prstGeom>
          <a:noFill/>
        </p:spPr>
        <p:txBody>
          <a:bodyPr wrap="square" lIns="0" tIns="0" rIns="0" bIns="0" rtlCol="0">
            <a:noAutofit/>
          </a:bodyPr>
          <a:lstStyle/>
          <a:p>
            <a:r>
              <a:rPr lang="nl-NL" sz="1500" b="1" dirty="0">
                <a:solidFill>
                  <a:srgbClr val="603366"/>
                </a:solidFill>
                <a:latin typeface="Montserrat" panose="00000500000000000000" pitchFamily="2" charset="0"/>
                <a:cs typeface="Arial" panose="020B0604020202020204" pitchFamily="34" charset="0"/>
              </a:rPr>
              <a:t>Mogelijke stoornissen (of combinatie daarvan)</a:t>
            </a:r>
            <a:endParaRPr lang="nl-NL" sz="1500" b="1" dirty="0">
              <a:solidFill>
                <a:srgbClr val="603366"/>
              </a:solidFill>
              <a:effectLst/>
              <a:latin typeface="Montserrat" panose="00000500000000000000" pitchFamily="2" charset="0"/>
              <a:cs typeface="Arial" panose="020B0604020202020204" pitchFamily="34" charset="0"/>
            </a:endParaRP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Akinetopsie (moeite hebben met waarnemen van beweging)</a:t>
            </a:r>
          </a:p>
          <a:p>
            <a:pPr marL="171450" indent="-171450">
              <a:lnSpc>
                <a:spcPts val="1500"/>
              </a:lnSpc>
              <a:buClr>
                <a:srgbClr val="6B3069"/>
              </a:buClr>
              <a:buSzPct val="120000"/>
              <a:buFont typeface="Arial" panose="020B0604020202020204" pitchFamily="34" charset="0"/>
              <a:buChar char="•"/>
            </a:pPr>
            <a:r>
              <a:rPr lang="nl-NL" sz="1100" dirty="0">
                <a:latin typeface="Montserrat" panose="00000500000000000000" pitchFamily="2" charset="0"/>
                <a:cs typeface="Arial" panose="020B0604020202020204" pitchFamily="34" charset="0"/>
              </a:rPr>
              <a:t>Algemene traagheid in informatieverwerking</a:t>
            </a:r>
            <a:endParaRPr lang="nl-NL" sz="1100" dirty="0">
              <a:effectLst/>
              <a:latin typeface="Montserrat" panose="00000500000000000000" pitchFamily="2" charset="0"/>
              <a:cs typeface="Arial" panose="020B0604020202020204" pitchFamily="34" charset="0"/>
            </a:endParaRPr>
          </a:p>
        </p:txBody>
      </p:sp>
      <p:grpSp>
        <p:nvGrpSpPr>
          <p:cNvPr id="59" name="Groep 58">
            <a:extLst>
              <a:ext uri="{FF2B5EF4-FFF2-40B4-BE49-F238E27FC236}">
                <a16:creationId xmlns:a16="http://schemas.microsoft.com/office/drawing/2014/main" id="{8CEF661C-031B-D713-C2AB-DF4B90DD1D4F}"/>
              </a:ext>
              <a:ext uri="{C183D7F6-B498-43B3-948B-1728B52AA6E4}">
                <adec:decorative xmlns:adec="http://schemas.microsoft.com/office/drawing/2017/decorative" val="1"/>
              </a:ext>
            </a:extLst>
          </p:cNvPr>
          <p:cNvGrpSpPr>
            <a:grpSpLocks noGrp="1" noUngrp="1" noRot="1" noMove="1" noResize="1"/>
          </p:cNvGrpSpPr>
          <p:nvPr/>
        </p:nvGrpSpPr>
        <p:grpSpPr>
          <a:xfrm>
            <a:off x="0" y="-2667"/>
            <a:ext cx="10695012" cy="7559675"/>
            <a:chOff x="-2" y="0"/>
            <a:chExt cx="10695012" cy="7559675"/>
          </a:xfrm>
        </p:grpSpPr>
        <p:sp>
          <p:nvSpPr>
            <p:cNvPr id="62" name="Graphic 26">
              <a:extLst>
                <a:ext uri="{FF2B5EF4-FFF2-40B4-BE49-F238E27FC236}">
                  <a16:creationId xmlns:a16="http://schemas.microsoft.com/office/drawing/2014/main" id="{FA810BEA-3065-2019-CBCE-B0352F0F450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944846" y="5867401"/>
              <a:ext cx="750164" cy="1692274"/>
            </a:xfrm>
            <a:custGeom>
              <a:avLst/>
              <a:gdLst>
                <a:gd name="connsiteX0" fmla="*/ 1254879 w 1254879"/>
                <a:gd name="connsiteY0" fmla="*/ 0 h 2830845"/>
                <a:gd name="connsiteX1" fmla="*/ 0 w 1254879"/>
                <a:gd name="connsiteY1" fmla="*/ 1415406 h 2830845"/>
                <a:gd name="connsiteX2" fmla="*/ 1254879 w 1254879"/>
                <a:gd name="connsiteY2" fmla="*/ 2830845 h 2830845"/>
                <a:gd name="connsiteX3" fmla="*/ 1254879 w 1254879"/>
                <a:gd name="connsiteY3" fmla="*/ 2311801 h 2830845"/>
                <a:gd name="connsiteX4" fmla="*/ 513378 w 1254879"/>
                <a:gd name="connsiteY4" fmla="*/ 1415406 h 2830845"/>
                <a:gd name="connsiteX5" fmla="*/ 1254879 w 1254879"/>
                <a:gd name="connsiteY5" fmla="*/ 519044 h 2830845"/>
                <a:gd name="connsiteX6" fmla="*/ 1254879 w 1254879"/>
                <a:gd name="connsiteY6" fmla="*/ 0 h 283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4879" h="2830845">
                  <a:moveTo>
                    <a:pt x="1254879" y="0"/>
                  </a:moveTo>
                  <a:cubicBezTo>
                    <a:pt x="548077" y="84596"/>
                    <a:pt x="0" y="685804"/>
                    <a:pt x="0" y="1415406"/>
                  </a:cubicBezTo>
                  <a:cubicBezTo>
                    <a:pt x="0" y="2145008"/>
                    <a:pt x="548043" y="2746249"/>
                    <a:pt x="1254879" y="2830845"/>
                  </a:cubicBezTo>
                  <a:lnTo>
                    <a:pt x="1254879" y="2311801"/>
                  </a:lnTo>
                  <a:cubicBezTo>
                    <a:pt x="832664" y="2231671"/>
                    <a:pt x="513378" y="1860953"/>
                    <a:pt x="513378" y="1415406"/>
                  </a:cubicBezTo>
                  <a:cubicBezTo>
                    <a:pt x="513378" y="969858"/>
                    <a:pt x="832664" y="599174"/>
                    <a:pt x="1254879" y="519044"/>
                  </a:cubicBezTo>
                  <a:lnTo>
                    <a:pt x="1254879" y="0"/>
                  </a:lnTo>
                  <a:close/>
                </a:path>
              </a:pathLst>
            </a:custGeom>
            <a:solidFill>
              <a:srgbClr val="57C0CE">
                <a:alpha val="25000"/>
              </a:srgbClr>
            </a:solidFill>
            <a:ln w="3330" cap="flat">
              <a:noFill/>
              <a:prstDash val="solid"/>
              <a:miter/>
            </a:ln>
          </p:spPr>
          <p:txBody>
            <a:bodyPr rtlCol="0" anchor="ctr"/>
            <a:lstStyle/>
            <a:p>
              <a:endParaRPr lang="nl-NL" dirty="0"/>
            </a:p>
          </p:txBody>
        </p:sp>
        <p:sp>
          <p:nvSpPr>
            <p:cNvPr id="63" name="Graphic 10">
              <a:extLst>
                <a:ext uri="{FF2B5EF4-FFF2-40B4-BE49-F238E27FC236}">
                  <a16:creationId xmlns:a16="http://schemas.microsoft.com/office/drawing/2014/main" id="{B61FB293-1A5C-9C4C-02FF-DBAE1AA4D6B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8327938" y="0"/>
              <a:ext cx="2363873" cy="1544775"/>
            </a:xfrm>
            <a:custGeom>
              <a:avLst/>
              <a:gdLst>
                <a:gd name="connsiteX0" fmla="*/ 3542405 w 3542439"/>
                <a:gd name="connsiteY0" fmla="*/ 0 h 2314960"/>
                <a:gd name="connsiteX1" fmla="*/ 0 w 3542439"/>
                <a:gd name="connsiteY1" fmla="*/ 0 h 2314960"/>
                <a:gd name="connsiteX2" fmla="*/ 268847 w 3542439"/>
                <a:gd name="connsiteY2" fmla="*/ 1106116 h 2314960"/>
                <a:gd name="connsiteX3" fmla="*/ 1043757 w 3542439"/>
                <a:gd name="connsiteY3" fmla="*/ 1858297 h 2314960"/>
                <a:gd name="connsiteX4" fmla="*/ 3542439 w 3542439"/>
                <a:gd name="connsiteY4" fmla="*/ 2314961 h 2314960"/>
                <a:gd name="connsiteX5" fmla="*/ 3542439 w 3542439"/>
                <a:gd name="connsiteY5" fmla="*/ 0 h 231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2439" h="2314960">
                  <a:moveTo>
                    <a:pt x="3542405" y="0"/>
                  </a:moveTo>
                  <a:lnTo>
                    <a:pt x="0" y="0"/>
                  </a:lnTo>
                  <a:cubicBezTo>
                    <a:pt x="0" y="0"/>
                    <a:pt x="63228" y="703179"/>
                    <a:pt x="268847" y="1106116"/>
                  </a:cubicBezTo>
                  <a:cubicBezTo>
                    <a:pt x="418229" y="1398893"/>
                    <a:pt x="613601" y="1643388"/>
                    <a:pt x="1043757" y="1858297"/>
                  </a:cubicBezTo>
                  <a:cubicBezTo>
                    <a:pt x="1774733" y="2223464"/>
                    <a:pt x="3542439" y="2314961"/>
                    <a:pt x="3542439" y="2314961"/>
                  </a:cubicBezTo>
                  <a:lnTo>
                    <a:pt x="3542439" y="0"/>
                  </a:lnTo>
                  <a:close/>
                </a:path>
              </a:pathLst>
            </a:custGeom>
            <a:solidFill>
              <a:srgbClr val="01829B"/>
            </a:solidFill>
            <a:ln w="3427" cap="flat">
              <a:noFill/>
              <a:prstDash val="solid"/>
              <a:miter/>
            </a:ln>
          </p:spPr>
          <p:txBody>
            <a:bodyPr rtlCol="0" anchor="ctr"/>
            <a:lstStyle/>
            <a:p>
              <a:endParaRPr lang="nl-NL" dirty="0"/>
            </a:p>
          </p:txBody>
        </p:sp>
        <p:pic>
          <p:nvPicPr>
            <p:cNvPr id="64" name="Afbeelding 63" descr="Logo Kennis Over Zien">
              <a:extLst>
                <a:ext uri="{FF2B5EF4-FFF2-40B4-BE49-F238E27FC236}">
                  <a16:creationId xmlns:a16="http://schemas.microsoft.com/office/drawing/2014/main" id="{3ED57C1C-C252-BE29-2644-2AF0EA816736}"/>
                </a:ext>
              </a:extLst>
            </p:cNvPr>
            <p:cNvPicPr>
              <a:picLocks noGrp="1" noRot="1" noChangeAspect="1" noMove="1" noResize="1" noEditPoints="1" noAdjustHandles="1" noChangeArrowheads="1" noChangeShapeType="1" noCrop="1"/>
            </p:cNvPicPr>
            <p:nvPr/>
          </p:nvPicPr>
          <p:blipFill>
            <a:blip r:embed="rId4"/>
            <a:srcRect/>
            <a:stretch/>
          </p:blipFill>
          <p:spPr>
            <a:xfrm>
              <a:off x="8863212" y="250824"/>
              <a:ext cx="1549797" cy="715963"/>
            </a:xfrm>
            <a:prstGeom prst="rect">
              <a:avLst/>
            </a:prstGeom>
          </p:spPr>
        </p:pic>
        <p:sp>
          <p:nvSpPr>
            <p:cNvPr id="66" name="Graphic 16" descr="Icoon van komma's">
              <a:extLst>
                <a:ext uri="{FF2B5EF4-FFF2-40B4-BE49-F238E27FC236}">
                  <a16:creationId xmlns:a16="http://schemas.microsoft.com/office/drawing/2014/main" id="{41A5FB90-3A1D-8805-A838-73EB3D51FEC5}"/>
                </a:ext>
              </a:extLst>
            </p:cNvPr>
            <p:cNvSpPr>
              <a:spLocks noGrp="1" noRot="1" noChangeAspect="1" noMove="1" noResize="1" noEditPoints="1" noAdjustHandles="1" noChangeArrowheads="1" noChangeShapeType="1"/>
            </p:cNvSpPr>
            <p:nvPr/>
          </p:nvSpPr>
          <p:spPr>
            <a:xfrm>
              <a:off x="5268921" y="3174467"/>
              <a:ext cx="429147" cy="331423"/>
            </a:xfrm>
            <a:custGeom>
              <a:avLst/>
              <a:gdLst>
                <a:gd name="connsiteX0" fmla="*/ 213549 w 376023"/>
                <a:gd name="connsiteY0" fmla="*/ 242721 h 290396"/>
                <a:gd name="connsiteX1" fmla="*/ 243854 w 376023"/>
                <a:gd name="connsiteY1" fmla="*/ 290396 h 290396"/>
                <a:gd name="connsiteX2" fmla="*/ 334862 w 376023"/>
                <a:gd name="connsiteY2" fmla="*/ 215626 h 290396"/>
                <a:gd name="connsiteX3" fmla="*/ 376023 w 376023"/>
                <a:gd name="connsiteY3" fmla="*/ 104037 h 290396"/>
                <a:gd name="connsiteX4" fmla="*/ 290396 w 376023"/>
                <a:gd name="connsiteY4" fmla="*/ 0 h 290396"/>
                <a:gd name="connsiteX5" fmla="*/ 214587 w 376023"/>
                <a:gd name="connsiteY5" fmla="*/ 77980 h 290396"/>
                <a:gd name="connsiteX6" fmla="*/ 274158 w 376023"/>
                <a:gd name="connsiteY6" fmla="*/ 147275 h 290396"/>
                <a:gd name="connsiteX7" fmla="*/ 286053 w 376023"/>
                <a:gd name="connsiteY7" fmla="*/ 146142 h 290396"/>
                <a:gd name="connsiteX8" fmla="*/ 213454 w 376023"/>
                <a:gd name="connsiteY8" fmla="*/ 242532 h 290396"/>
                <a:gd name="connsiteX9" fmla="*/ 94 w 376023"/>
                <a:gd name="connsiteY9" fmla="*/ 242721 h 290396"/>
                <a:gd name="connsiteX10" fmla="*/ 30399 w 376023"/>
                <a:gd name="connsiteY10" fmla="*/ 290396 h 290396"/>
                <a:gd name="connsiteX11" fmla="*/ 121408 w 376023"/>
                <a:gd name="connsiteY11" fmla="*/ 215626 h 290396"/>
                <a:gd name="connsiteX12" fmla="*/ 162569 w 376023"/>
                <a:gd name="connsiteY12" fmla="*/ 104037 h 290396"/>
                <a:gd name="connsiteX13" fmla="*/ 76942 w 376023"/>
                <a:gd name="connsiteY13" fmla="*/ 0 h 290396"/>
                <a:gd name="connsiteX14" fmla="*/ 1133 w 376023"/>
                <a:gd name="connsiteY14" fmla="*/ 77980 h 290396"/>
                <a:gd name="connsiteX15" fmla="*/ 60704 w 376023"/>
                <a:gd name="connsiteY15" fmla="*/ 147275 h 290396"/>
                <a:gd name="connsiteX16" fmla="*/ 72599 w 376023"/>
                <a:gd name="connsiteY16" fmla="*/ 146142 h 290396"/>
                <a:gd name="connsiteX17" fmla="*/ 0 w 376023"/>
                <a:gd name="connsiteY17" fmla="*/ 242532 h 29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6023" h="290396">
                  <a:moveTo>
                    <a:pt x="213549" y="242721"/>
                  </a:moveTo>
                  <a:lnTo>
                    <a:pt x="243854" y="290396"/>
                  </a:lnTo>
                  <a:cubicBezTo>
                    <a:pt x="277462" y="271987"/>
                    <a:pt x="313148" y="243853"/>
                    <a:pt x="334862" y="215626"/>
                  </a:cubicBezTo>
                  <a:cubicBezTo>
                    <a:pt x="360824" y="180978"/>
                    <a:pt x="376023" y="141988"/>
                    <a:pt x="376023" y="104037"/>
                  </a:cubicBezTo>
                  <a:cubicBezTo>
                    <a:pt x="376023" y="43333"/>
                    <a:pt x="340243" y="0"/>
                    <a:pt x="290396" y="0"/>
                  </a:cubicBezTo>
                  <a:cubicBezTo>
                    <a:pt x="248102" y="0"/>
                    <a:pt x="214587" y="34647"/>
                    <a:pt x="214587" y="77980"/>
                  </a:cubicBezTo>
                  <a:cubicBezTo>
                    <a:pt x="214587" y="115932"/>
                    <a:pt x="241682" y="147275"/>
                    <a:pt x="274158" y="147275"/>
                  </a:cubicBezTo>
                  <a:cubicBezTo>
                    <a:pt x="278501" y="147275"/>
                    <a:pt x="280672" y="147275"/>
                    <a:pt x="286053" y="146142"/>
                  </a:cubicBezTo>
                  <a:cubicBezTo>
                    <a:pt x="280672" y="188437"/>
                    <a:pt x="255749" y="221951"/>
                    <a:pt x="213454" y="242532"/>
                  </a:cubicBezTo>
                  <a:moveTo>
                    <a:pt x="94" y="242721"/>
                  </a:moveTo>
                  <a:lnTo>
                    <a:pt x="30399" y="290396"/>
                  </a:lnTo>
                  <a:cubicBezTo>
                    <a:pt x="64008" y="271987"/>
                    <a:pt x="99694" y="243853"/>
                    <a:pt x="121408" y="215626"/>
                  </a:cubicBezTo>
                  <a:cubicBezTo>
                    <a:pt x="147369" y="180978"/>
                    <a:pt x="162569" y="141988"/>
                    <a:pt x="162569" y="104037"/>
                  </a:cubicBezTo>
                  <a:cubicBezTo>
                    <a:pt x="162569" y="43333"/>
                    <a:pt x="126789" y="0"/>
                    <a:pt x="76942" y="0"/>
                  </a:cubicBezTo>
                  <a:cubicBezTo>
                    <a:pt x="34647" y="0"/>
                    <a:pt x="1133" y="34647"/>
                    <a:pt x="1133" y="77980"/>
                  </a:cubicBezTo>
                  <a:cubicBezTo>
                    <a:pt x="1133" y="115932"/>
                    <a:pt x="28228" y="147275"/>
                    <a:pt x="60704" y="147275"/>
                  </a:cubicBezTo>
                  <a:cubicBezTo>
                    <a:pt x="65046" y="147275"/>
                    <a:pt x="67218" y="147275"/>
                    <a:pt x="72599" y="146142"/>
                  </a:cubicBezTo>
                  <a:cubicBezTo>
                    <a:pt x="67218" y="188437"/>
                    <a:pt x="42294" y="221951"/>
                    <a:pt x="0" y="242532"/>
                  </a:cubicBezTo>
                </a:path>
              </a:pathLst>
            </a:custGeom>
            <a:solidFill>
              <a:srgbClr val="EA4F59"/>
            </a:solidFill>
            <a:ln w="9441" cap="flat">
              <a:noFill/>
              <a:prstDash val="solid"/>
              <a:miter/>
            </a:ln>
          </p:spPr>
          <p:txBody>
            <a:bodyPr rtlCol="0" anchor="ctr"/>
            <a:lstStyle/>
            <a:p>
              <a:endParaRPr lang="nl-NL" dirty="0"/>
            </a:p>
          </p:txBody>
        </p:sp>
        <p:grpSp>
          <p:nvGrpSpPr>
            <p:cNvPr id="68" name="Groep 67">
              <a:extLst>
                <a:ext uri="{FF2B5EF4-FFF2-40B4-BE49-F238E27FC236}">
                  <a16:creationId xmlns:a16="http://schemas.microsoft.com/office/drawing/2014/main" id="{9BE4A385-D6A9-C8C5-78E1-7B5D02F07FB3}"/>
                </a:ext>
              </a:extLst>
            </p:cNvPr>
            <p:cNvGrpSpPr>
              <a:grpSpLocks noGrp="1" noUngrp="1" noRot="1" noMove="1" noResize="1"/>
            </p:cNvGrpSpPr>
            <p:nvPr/>
          </p:nvGrpSpPr>
          <p:grpSpPr>
            <a:xfrm>
              <a:off x="5384162" y="1369216"/>
              <a:ext cx="342484" cy="342484"/>
              <a:chOff x="5186308" y="3628879"/>
              <a:chExt cx="267549" cy="267549"/>
            </a:xfrm>
          </p:grpSpPr>
          <p:sp>
            <p:nvSpPr>
              <p:cNvPr id="71" name="Vrije vorm 70" descr="icoon van een vraagteken">
                <a:extLst>
                  <a:ext uri="{FF2B5EF4-FFF2-40B4-BE49-F238E27FC236}">
                    <a16:creationId xmlns:a16="http://schemas.microsoft.com/office/drawing/2014/main" id="{0EFDF75F-2EC6-3348-6EB3-D9EAD03E6276}"/>
                  </a:ext>
                </a:extLst>
              </p:cNvPr>
              <p:cNvSpPr>
                <a:spLocks noGrp="1" noRot="1" noMove="1" noResize="1" noEditPoints="1" noAdjustHandles="1" noChangeArrowheads="1" noChangeShapeType="1"/>
              </p:cNvSpPr>
              <p:nvPr/>
            </p:nvSpPr>
            <p:spPr>
              <a:xfrm>
                <a:off x="5186308" y="3628879"/>
                <a:ext cx="267549" cy="267549"/>
              </a:xfrm>
              <a:custGeom>
                <a:avLst/>
                <a:gdLst>
                  <a:gd name="connsiteX0" fmla="*/ 133775 w 267549"/>
                  <a:gd name="connsiteY0" fmla="*/ 267550 h 267549"/>
                  <a:gd name="connsiteX1" fmla="*/ 267550 w 267549"/>
                  <a:gd name="connsiteY1" fmla="*/ 133775 h 267549"/>
                  <a:gd name="connsiteX2" fmla="*/ 133775 w 267549"/>
                  <a:gd name="connsiteY2" fmla="*/ 0 h 267549"/>
                  <a:gd name="connsiteX3" fmla="*/ 0 w 267549"/>
                  <a:gd name="connsiteY3" fmla="*/ 133775 h 267549"/>
                  <a:gd name="connsiteX4" fmla="*/ 133775 w 267549"/>
                  <a:gd name="connsiteY4" fmla="*/ 267550 h 267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549" h="267549">
                    <a:moveTo>
                      <a:pt x="133775" y="267550"/>
                    </a:moveTo>
                    <a:cubicBezTo>
                      <a:pt x="207696" y="267550"/>
                      <a:pt x="267550" y="207601"/>
                      <a:pt x="267550" y="133775"/>
                    </a:cubicBezTo>
                    <a:cubicBezTo>
                      <a:pt x="267550" y="59948"/>
                      <a:pt x="207696" y="0"/>
                      <a:pt x="133775" y="0"/>
                    </a:cubicBezTo>
                    <a:cubicBezTo>
                      <a:pt x="59854" y="0"/>
                      <a:pt x="0" y="59948"/>
                      <a:pt x="0" y="133775"/>
                    </a:cubicBezTo>
                    <a:cubicBezTo>
                      <a:pt x="0" y="207601"/>
                      <a:pt x="59949" y="267550"/>
                      <a:pt x="133775" y="267550"/>
                    </a:cubicBezTo>
                  </a:path>
                </a:pathLst>
              </a:custGeom>
              <a:solidFill>
                <a:srgbClr val="EA4F59"/>
              </a:solidFill>
              <a:ln w="9441" cap="flat">
                <a:noFill/>
                <a:prstDash val="solid"/>
                <a:miter/>
              </a:ln>
            </p:spPr>
            <p:txBody>
              <a:bodyPr rtlCol="0" anchor="ctr"/>
              <a:lstStyle/>
              <a:p>
                <a:endParaRPr lang="nl-NL" dirty="0"/>
              </a:p>
            </p:txBody>
          </p:sp>
          <p:sp>
            <p:nvSpPr>
              <p:cNvPr id="72" name="Vrije vorm 71">
                <a:extLst>
                  <a:ext uri="{FF2B5EF4-FFF2-40B4-BE49-F238E27FC236}">
                    <a16:creationId xmlns:a16="http://schemas.microsoft.com/office/drawing/2014/main" id="{5804AD97-E4A3-3B92-E36D-A554EB78E273}"/>
                  </a:ext>
                </a:extLst>
              </p:cNvPr>
              <p:cNvSpPr>
                <a:spLocks noGrp="1" noRot="1" noMove="1" noResize="1" noEditPoints="1" noAdjustHandles="1" noChangeArrowheads="1" noChangeShapeType="1"/>
              </p:cNvSpPr>
              <p:nvPr/>
            </p:nvSpPr>
            <p:spPr>
              <a:xfrm>
                <a:off x="5258170" y="3682428"/>
                <a:ext cx="114893" cy="167195"/>
              </a:xfrm>
              <a:custGeom>
                <a:avLst/>
                <a:gdLst>
                  <a:gd name="connsiteX0" fmla="*/ 36441 w 114893"/>
                  <a:gd name="connsiteY0" fmla="*/ 72788 h 167194"/>
                  <a:gd name="connsiteX1" fmla="*/ 37574 w 114893"/>
                  <a:gd name="connsiteY1" fmla="*/ 71655 h 167194"/>
                  <a:gd name="connsiteX2" fmla="*/ 78830 w 114893"/>
                  <a:gd name="connsiteY2" fmla="*/ 50225 h 167194"/>
                  <a:gd name="connsiteX3" fmla="*/ 78830 w 114893"/>
                  <a:gd name="connsiteY3" fmla="*/ 49753 h 167194"/>
                  <a:gd name="connsiteX4" fmla="*/ 57116 w 114893"/>
                  <a:gd name="connsiteY4" fmla="*/ 33042 h 167194"/>
                  <a:gd name="connsiteX5" fmla="*/ 21714 w 114893"/>
                  <a:gd name="connsiteY5" fmla="*/ 49281 h 167194"/>
                  <a:gd name="connsiteX6" fmla="*/ 0 w 114893"/>
                  <a:gd name="connsiteY6" fmla="*/ 25490 h 167194"/>
                  <a:gd name="connsiteX7" fmla="*/ 57777 w 114893"/>
                  <a:gd name="connsiteY7" fmla="*/ 0 h 167194"/>
                  <a:gd name="connsiteX8" fmla="*/ 114893 w 114893"/>
                  <a:gd name="connsiteY8" fmla="*/ 48808 h 167194"/>
                  <a:gd name="connsiteX9" fmla="*/ 114893 w 114893"/>
                  <a:gd name="connsiteY9" fmla="*/ 49281 h 167194"/>
                  <a:gd name="connsiteX10" fmla="*/ 68445 w 114893"/>
                  <a:gd name="connsiteY10" fmla="*/ 96673 h 167194"/>
                  <a:gd name="connsiteX11" fmla="*/ 65896 w 114893"/>
                  <a:gd name="connsiteY11" fmla="*/ 111117 h 167194"/>
                  <a:gd name="connsiteX12" fmla="*/ 41822 w 114893"/>
                  <a:gd name="connsiteY12" fmla="*/ 111117 h 167194"/>
                  <a:gd name="connsiteX13" fmla="*/ 36441 w 114893"/>
                  <a:gd name="connsiteY13" fmla="*/ 72882 h 167194"/>
                  <a:gd name="connsiteX14" fmla="*/ 34081 w 114893"/>
                  <a:gd name="connsiteY14" fmla="*/ 129432 h 167194"/>
                  <a:gd name="connsiteX15" fmla="*/ 72316 w 114893"/>
                  <a:gd name="connsiteY15" fmla="*/ 129432 h 167194"/>
                  <a:gd name="connsiteX16" fmla="*/ 72316 w 114893"/>
                  <a:gd name="connsiteY16" fmla="*/ 167195 h 167194"/>
                  <a:gd name="connsiteX17" fmla="*/ 34081 w 114893"/>
                  <a:gd name="connsiteY17" fmla="*/ 167195 h 167194"/>
                  <a:gd name="connsiteX18" fmla="*/ 34081 w 114893"/>
                  <a:gd name="connsiteY18" fmla="*/ 129432 h 16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893" h="167194">
                    <a:moveTo>
                      <a:pt x="36441" y="72788"/>
                    </a:moveTo>
                    <a:lnTo>
                      <a:pt x="37574" y="71655"/>
                    </a:lnTo>
                    <a:cubicBezTo>
                      <a:pt x="67312" y="70522"/>
                      <a:pt x="78830" y="62686"/>
                      <a:pt x="78830" y="50225"/>
                    </a:cubicBezTo>
                    <a:lnTo>
                      <a:pt x="78830" y="49753"/>
                    </a:lnTo>
                    <a:cubicBezTo>
                      <a:pt x="78830" y="39179"/>
                      <a:pt x="70805" y="33042"/>
                      <a:pt x="57116" y="33042"/>
                    </a:cubicBezTo>
                    <a:cubicBezTo>
                      <a:pt x="43427" y="33042"/>
                      <a:pt x="32570" y="38518"/>
                      <a:pt x="21714" y="49281"/>
                    </a:cubicBezTo>
                    <a:lnTo>
                      <a:pt x="0" y="25490"/>
                    </a:lnTo>
                    <a:cubicBezTo>
                      <a:pt x="13689" y="10385"/>
                      <a:pt x="32098" y="0"/>
                      <a:pt x="57777" y="0"/>
                    </a:cubicBezTo>
                    <a:cubicBezTo>
                      <a:pt x="91764" y="0"/>
                      <a:pt x="114893" y="17465"/>
                      <a:pt x="114893" y="48808"/>
                    </a:cubicBezTo>
                    <a:lnTo>
                      <a:pt x="114893" y="49281"/>
                    </a:lnTo>
                    <a:cubicBezTo>
                      <a:pt x="114893" y="79208"/>
                      <a:pt x="94124" y="91480"/>
                      <a:pt x="68445" y="96673"/>
                    </a:cubicBezTo>
                    <a:lnTo>
                      <a:pt x="65896" y="111117"/>
                    </a:lnTo>
                    <a:lnTo>
                      <a:pt x="41822" y="111117"/>
                    </a:lnTo>
                    <a:lnTo>
                      <a:pt x="36441" y="72882"/>
                    </a:lnTo>
                    <a:close/>
                    <a:moveTo>
                      <a:pt x="34081" y="129432"/>
                    </a:moveTo>
                    <a:lnTo>
                      <a:pt x="72316" y="129432"/>
                    </a:lnTo>
                    <a:lnTo>
                      <a:pt x="72316" y="167195"/>
                    </a:lnTo>
                    <a:lnTo>
                      <a:pt x="34081" y="167195"/>
                    </a:lnTo>
                    <a:lnTo>
                      <a:pt x="34081" y="129432"/>
                    </a:lnTo>
                    <a:close/>
                  </a:path>
                </a:pathLst>
              </a:custGeom>
              <a:solidFill>
                <a:srgbClr val="FFFFFF"/>
              </a:solidFill>
              <a:ln w="9441" cap="flat">
                <a:noFill/>
                <a:prstDash val="solid"/>
                <a:miter/>
              </a:ln>
            </p:spPr>
            <p:txBody>
              <a:bodyPr rtlCol="0" anchor="ctr"/>
              <a:lstStyle/>
              <a:p>
                <a:endParaRPr lang="nl-NL" dirty="0"/>
              </a:p>
            </p:txBody>
          </p:sp>
        </p:grpSp>
        <p:sp>
          <p:nvSpPr>
            <p:cNvPr id="69" name="Rechthoek 68">
              <a:extLst>
                <a:ext uri="{FF2B5EF4-FFF2-40B4-BE49-F238E27FC236}">
                  <a16:creationId xmlns:a16="http://schemas.microsoft.com/office/drawing/2014/main" id="{06104CB7-D956-6583-EE42-1F0F00BF5BD3}"/>
                </a:ext>
              </a:extLst>
            </p:cNvPr>
            <p:cNvSpPr>
              <a:spLocks noGrp="1" noRot="1" noMove="1" noResize="1" noEditPoints="1" noAdjustHandles="1" noChangeArrowheads="1" noChangeShapeType="1"/>
            </p:cNvSpPr>
            <p:nvPr/>
          </p:nvSpPr>
          <p:spPr>
            <a:xfrm>
              <a:off x="-2" y="7018867"/>
              <a:ext cx="10691815" cy="540808"/>
            </a:xfrm>
            <a:prstGeom prst="rect">
              <a:avLst/>
            </a:prstGeom>
            <a:solidFill>
              <a:srgbClr val="01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
        <p:nvSpPr>
          <p:cNvPr id="4" name="Tekstvak 3">
            <a:extLst>
              <a:ext uri="{FF2B5EF4-FFF2-40B4-BE49-F238E27FC236}">
                <a16:creationId xmlns:a16="http://schemas.microsoft.com/office/drawing/2014/main" id="{88AA4A42-02C9-A772-B385-197C19E43467}"/>
              </a:ext>
            </a:extLst>
          </p:cNvPr>
          <p:cNvSpPr txBox="1">
            <a:spLocks noGrp="1" noRot="1" noMove="1" noResize="1" noEditPoints="1" noAdjustHandles="1" noChangeArrowheads="1" noChangeShapeType="1"/>
          </p:cNvSpPr>
          <p:nvPr/>
        </p:nvSpPr>
        <p:spPr>
          <a:xfrm>
            <a:off x="353352" y="6699200"/>
            <a:ext cx="10059657"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nl-NL" sz="1000" b="0" i="0" dirty="0">
                <a:solidFill>
                  <a:srgbClr val="603366"/>
                </a:solidFill>
                <a:effectLst/>
                <a:latin typeface="Montserrat" panose="00000500000000000000" pitchFamily="2" charset="0"/>
              </a:rPr>
              <a:t>Dit is geen diagnostische tool maar een pscyho-educatie tool. Als je problemen signaleert en/of vermoedt dat er hogere visuele problemen zijn, ga dan in overleg met een expertisecentrum voor visuele problematiek.</a:t>
            </a:r>
          </a:p>
        </p:txBody>
      </p:sp>
      <p:sp>
        <p:nvSpPr>
          <p:cNvPr id="24" name="Graphic 33">
            <a:extLst>
              <a:ext uri="{FF2B5EF4-FFF2-40B4-BE49-F238E27FC236}">
                <a16:creationId xmlns:a16="http://schemas.microsoft.com/office/drawing/2014/main" id="{E732DA42-978A-A668-DC5D-24608642E05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363807" y="5418167"/>
            <a:ext cx="314610" cy="314610"/>
          </a:xfrm>
          <a:custGeom>
            <a:avLst/>
            <a:gdLst>
              <a:gd name="connsiteX0" fmla="*/ 220346 w 220346"/>
              <a:gd name="connsiteY0" fmla="*/ 110173 h 220346"/>
              <a:gd name="connsiteX1" fmla="*/ 110173 w 220346"/>
              <a:gd name="connsiteY1" fmla="*/ 220346 h 220346"/>
              <a:gd name="connsiteX2" fmla="*/ 0 w 220346"/>
              <a:gd name="connsiteY2" fmla="*/ 110173 h 220346"/>
              <a:gd name="connsiteX3" fmla="*/ 110173 w 220346"/>
              <a:gd name="connsiteY3" fmla="*/ 0 h 220346"/>
              <a:gd name="connsiteX4" fmla="*/ 220346 w 220346"/>
              <a:gd name="connsiteY4" fmla="*/ 110173 h 220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46" h="220346">
                <a:moveTo>
                  <a:pt x="220346" y="110173"/>
                </a:moveTo>
                <a:cubicBezTo>
                  <a:pt x="220346" y="171020"/>
                  <a:pt x="171020" y="220346"/>
                  <a:pt x="110173" y="220346"/>
                </a:cubicBezTo>
                <a:cubicBezTo>
                  <a:pt x="49326" y="220346"/>
                  <a:pt x="0" y="171020"/>
                  <a:pt x="0" y="110173"/>
                </a:cubicBezTo>
                <a:cubicBezTo>
                  <a:pt x="0" y="49326"/>
                  <a:pt x="49326" y="0"/>
                  <a:pt x="110173" y="0"/>
                </a:cubicBezTo>
                <a:cubicBezTo>
                  <a:pt x="171020" y="0"/>
                  <a:pt x="220346" y="49326"/>
                  <a:pt x="220346" y="110173"/>
                </a:cubicBezTo>
                <a:close/>
              </a:path>
            </a:pathLst>
          </a:custGeom>
          <a:noFill/>
          <a:ln w="47204" cap="flat">
            <a:solidFill>
              <a:srgbClr val="EA4F59"/>
            </a:solidFill>
            <a:prstDash val="solid"/>
            <a:miter/>
          </a:ln>
        </p:spPr>
        <p:txBody>
          <a:bodyPr rtlCol="0" anchor="ctr"/>
          <a:lstStyle/>
          <a:p>
            <a:endParaRPr lang="nl-NL" dirty="0"/>
          </a:p>
        </p:txBody>
      </p:sp>
      <p:grpSp>
        <p:nvGrpSpPr>
          <p:cNvPr id="26" name="Groep 25" descr="Kennis Over Zien, NAH, Visuele verwerkingssnelheid">
            <a:extLst>
              <a:ext uri="{FF2B5EF4-FFF2-40B4-BE49-F238E27FC236}">
                <a16:creationId xmlns:a16="http://schemas.microsoft.com/office/drawing/2014/main" id="{3F0B8541-B5F0-78E2-6046-4C4340C8388C}"/>
              </a:ext>
            </a:extLst>
          </p:cNvPr>
          <p:cNvGrpSpPr/>
          <p:nvPr/>
        </p:nvGrpSpPr>
        <p:grpSpPr>
          <a:xfrm>
            <a:off x="367581" y="7192266"/>
            <a:ext cx="10045428" cy="234951"/>
            <a:chOff x="367581" y="7192266"/>
            <a:chExt cx="10045428" cy="234951"/>
          </a:xfrm>
        </p:grpSpPr>
        <p:sp>
          <p:nvSpPr>
            <p:cNvPr id="27" name="Tekstvak 26">
              <a:extLst>
                <a:ext uri="{FF2B5EF4-FFF2-40B4-BE49-F238E27FC236}">
                  <a16:creationId xmlns:a16="http://schemas.microsoft.com/office/drawing/2014/main" id="{5CE79C5D-E170-E732-1109-1738A85194ED}"/>
                </a:ex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nvSpPr>
          <p:spPr>
            <a:xfrm>
              <a:off x="367581" y="7192266"/>
              <a:ext cx="6834848" cy="230832"/>
            </a:xfrm>
            <a:prstGeom prst="rect">
              <a:avLst/>
            </a:prstGeom>
            <a:noFill/>
          </p:spPr>
          <p:txBody>
            <a:bodyPr wrap="square" lIns="0" tIns="0" rIns="0" bIns="0" rtlCol="0">
              <a:spAutoFit/>
            </a:bodyPr>
            <a:lstStyle/>
            <a:p>
              <a:r>
                <a:rPr lang="nl-NL" sz="1500" dirty="0">
                  <a:solidFill>
                    <a:schemeClr val="bg1"/>
                  </a:solidFill>
                  <a:effectLst/>
                  <a:latin typeface="Montserrat" panose="00000500000000000000" pitchFamily="2" charset="0"/>
                </a:rPr>
                <a:t>Kennis Over Zien • NAH • Visuele verwerkingssnelheid</a:t>
              </a:r>
            </a:p>
          </p:txBody>
        </p:sp>
        <p:sp>
          <p:nvSpPr>
            <p:cNvPr id="28" name="Tekstvak 27">
              <a:extLst>
                <a:ext uri="{FF2B5EF4-FFF2-40B4-BE49-F238E27FC236}">
                  <a16:creationId xmlns:a16="http://schemas.microsoft.com/office/drawing/2014/main" id="{5DC09DF1-5C98-7F5A-B7BF-DB6FE08531EA}"/>
                </a:ex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nvSpPr>
          <p:spPr>
            <a:xfrm>
              <a:off x="8090489" y="7196385"/>
              <a:ext cx="2322520" cy="230832"/>
            </a:xfrm>
            <a:prstGeom prst="rect">
              <a:avLst/>
            </a:prstGeom>
            <a:noFill/>
          </p:spPr>
          <p:txBody>
            <a:bodyPr wrap="square" lIns="0" tIns="0" rIns="0" bIns="0" rtlCol="0">
              <a:spAutoFit/>
            </a:bodyPr>
            <a:lstStyle/>
            <a:p>
              <a:pPr algn="r"/>
              <a:r>
                <a:rPr lang="nl-NL" sz="1500" dirty="0">
                  <a:solidFill>
                    <a:schemeClr val="bg1"/>
                  </a:solidFill>
                  <a:effectLst/>
                  <a:latin typeface="Montserrat" panose="00000500000000000000" pitchFamily="2" charset="0"/>
                </a:rPr>
                <a:t>www.kennisoverzien.nl</a:t>
              </a:r>
            </a:p>
          </p:txBody>
        </p:sp>
      </p:grpSp>
    </p:spTree>
    <p:extLst>
      <p:ext uri="{BB962C8B-B14F-4D97-AF65-F5344CB8AC3E}">
        <p14:creationId xmlns:p14="http://schemas.microsoft.com/office/powerpoint/2010/main" val="3993453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9073A-74F6-2CCB-3716-8EAAABF0728E}"/>
            </a:ext>
          </a:extLst>
        </p:cNvPr>
        <p:cNvGrpSpPr/>
        <p:nvPr/>
      </p:nvGrpSpPr>
      <p:grpSpPr>
        <a:xfrm>
          <a:off x="0" y="0"/>
          <a:ext cx="0" cy="0"/>
          <a:chOff x="0" y="0"/>
          <a:chExt cx="0" cy="0"/>
        </a:xfrm>
      </p:grpSpPr>
      <p:sp>
        <p:nvSpPr>
          <p:cNvPr id="3" name="Uitstel 6">
            <a:extLst>
              <a:ext uri="{FF2B5EF4-FFF2-40B4-BE49-F238E27FC236}">
                <a16:creationId xmlns:a16="http://schemas.microsoft.com/office/drawing/2014/main" id="{AAC69C4C-479F-A954-341C-369D93BBA4A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0124" y="-63816"/>
            <a:ext cx="5494500" cy="7562343"/>
          </a:xfrm>
          <a:custGeom>
            <a:avLst/>
            <a:gdLst>
              <a:gd name="connsiteX0" fmla="*/ 0 w 9117496"/>
              <a:gd name="connsiteY0" fmla="*/ 0 h 7559675"/>
              <a:gd name="connsiteX1" fmla="*/ 4558748 w 9117496"/>
              <a:gd name="connsiteY1" fmla="*/ 0 h 7559675"/>
              <a:gd name="connsiteX2" fmla="*/ 9117496 w 9117496"/>
              <a:gd name="connsiteY2" fmla="*/ 3779838 h 7559675"/>
              <a:gd name="connsiteX3" fmla="*/ 4558748 w 9117496"/>
              <a:gd name="connsiteY3" fmla="*/ 7559676 h 7559675"/>
              <a:gd name="connsiteX4" fmla="*/ 0 w 9117496"/>
              <a:gd name="connsiteY4" fmla="*/ 7559675 h 7559675"/>
              <a:gd name="connsiteX5" fmla="*/ 0 w 9117496"/>
              <a:gd name="connsiteY5" fmla="*/ 0 h 7559675"/>
              <a:gd name="connsiteX0" fmla="*/ 0 w 6713344"/>
              <a:gd name="connsiteY0" fmla="*/ 0 h 7559676"/>
              <a:gd name="connsiteX1" fmla="*/ 4558748 w 6713344"/>
              <a:gd name="connsiteY1" fmla="*/ 0 h 7559676"/>
              <a:gd name="connsiteX2" fmla="*/ 6692348 w 6713344"/>
              <a:gd name="connsiteY2" fmla="*/ 3700325 h 7559676"/>
              <a:gd name="connsiteX3" fmla="*/ 4558748 w 6713344"/>
              <a:gd name="connsiteY3" fmla="*/ 7559676 h 7559676"/>
              <a:gd name="connsiteX4" fmla="*/ 0 w 6713344"/>
              <a:gd name="connsiteY4" fmla="*/ 7559675 h 7559676"/>
              <a:gd name="connsiteX5" fmla="*/ 0 w 6713344"/>
              <a:gd name="connsiteY5" fmla="*/ 0 h 7559676"/>
              <a:gd name="connsiteX0" fmla="*/ 0 w 6724322"/>
              <a:gd name="connsiteY0" fmla="*/ 0 h 7559676"/>
              <a:gd name="connsiteX1" fmla="*/ 4558748 w 6724322"/>
              <a:gd name="connsiteY1" fmla="*/ 0 h 7559676"/>
              <a:gd name="connsiteX2" fmla="*/ 6692348 w 6724322"/>
              <a:gd name="connsiteY2" fmla="*/ 3700325 h 7559676"/>
              <a:gd name="connsiteX3" fmla="*/ 4558748 w 6724322"/>
              <a:gd name="connsiteY3" fmla="*/ 7559676 h 7559676"/>
              <a:gd name="connsiteX4" fmla="*/ 0 w 6724322"/>
              <a:gd name="connsiteY4" fmla="*/ 7559675 h 7559676"/>
              <a:gd name="connsiteX5" fmla="*/ 0 w 6724322"/>
              <a:gd name="connsiteY5" fmla="*/ 0 h 7559676"/>
              <a:gd name="connsiteX0" fmla="*/ 0 w 6702512"/>
              <a:gd name="connsiteY0" fmla="*/ 51 h 7559727"/>
              <a:gd name="connsiteX1" fmla="*/ 4558748 w 6702512"/>
              <a:gd name="connsiteY1" fmla="*/ 51 h 7559727"/>
              <a:gd name="connsiteX2" fmla="*/ 6692348 w 6702512"/>
              <a:gd name="connsiteY2" fmla="*/ 3700376 h 7559727"/>
              <a:gd name="connsiteX3" fmla="*/ 4558748 w 6702512"/>
              <a:gd name="connsiteY3" fmla="*/ 7559727 h 7559727"/>
              <a:gd name="connsiteX4" fmla="*/ 0 w 6702512"/>
              <a:gd name="connsiteY4" fmla="*/ 7559726 h 7559727"/>
              <a:gd name="connsiteX5" fmla="*/ 0 w 6702512"/>
              <a:gd name="connsiteY5" fmla="*/ 51 h 7559727"/>
              <a:gd name="connsiteX0" fmla="*/ 0 w 6692768"/>
              <a:gd name="connsiteY0" fmla="*/ 51 h 7583285"/>
              <a:gd name="connsiteX1" fmla="*/ 4558748 w 6692768"/>
              <a:gd name="connsiteY1" fmla="*/ 51 h 7583285"/>
              <a:gd name="connsiteX2" fmla="*/ 6692348 w 6692768"/>
              <a:gd name="connsiteY2" fmla="*/ 3700376 h 7583285"/>
              <a:gd name="connsiteX3" fmla="*/ 4558748 w 6692768"/>
              <a:gd name="connsiteY3" fmla="*/ 7559727 h 7583285"/>
              <a:gd name="connsiteX4" fmla="*/ 0 w 6692768"/>
              <a:gd name="connsiteY4" fmla="*/ 7559726 h 7583285"/>
              <a:gd name="connsiteX5" fmla="*/ 0 w 6692768"/>
              <a:gd name="connsiteY5" fmla="*/ 51 h 7583285"/>
              <a:gd name="connsiteX0" fmla="*/ 0 w 6701746"/>
              <a:gd name="connsiteY0" fmla="*/ 53 h 7583287"/>
              <a:gd name="connsiteX1" fmla="*/ 3816626 w 6701746"/>
              <a:gd name="connsiteY1" fmla="*/ 53 h 7583287"/>
              <a:gd name="connsiteX2" fmla="*/ 6692348 w 6701746"/>
              <a:gd name="connsiteY2" fmla="*/ 3700378 h 7583287"/>
              <a:gd name="connsiteX3" fmla="*/ 4558748 w 6701746"/>
              <a:gd name="connsiteY3" fmla="*/ 7559729 h 7583287"/>
              <a:gd name="connsiteX4" fmla="*/ 0 w 6701746"/>
              <a:gd name="connsiteY4" fmla="*/ 7559728 h 7583287"/>
              <a:gd name="connsiteX5" fmla="*/ 0 w 6701746"/>
              <a:gd name="connsiteY5" fmla="*/ 53 h 7583287"/>
              <a:gd name="connsiteX0" fmla="*/ 0 w 6695132"/>
              <a:gd name="connsiteY0" fmla="*/ 0 h 7583234"/>
              <a:gd name="connsiteX1" fmla="*/ 4916557 w 6695132"/>
              <a:gd name="connsiteY1" fmla="*/ 26505 h 7583234"/>
              <a:gd name="connsiteX2" fmla="*/ 6692348 w 6695132"/>
              <a:gd name="connsiteY2" fmla="*/ 3700325 h 7583234"/>
              <a:gd name="connsiteX3" fmla="*/ 4558748 w 6695132"/>
              <a:gd name="connsiteY3" fmla="*/ 7559676 h 7583234"/>
              <a:gd name="connsiteX4" fmla="*/ 0 w 6695132"/>
              <a:gd name="connsiteY4" fmla="*/ 7559675 h 7583234"/>
              <a:gd name="connsiteX5" fmla="*/ 0 w 6695132"/>
              <a:gd name="connsiteY5" fmla="*/ 0 h 7583234"/>
              <a:gd name="connsiteX0" fmla="*/ 0 w 6693821"/>
              <a:gd name="connsiteY0" fmla="*/ 0 h 7583234"/>
              <a:gd name="connsiteX1" fmla="*/ 4916557 w 6693821"/>
              <a:gd name="connsiteY1" fmla="*/ 26505 h 7583234"/>
              <a:gd name="connsiteX2" fmla="*/ 6692348 w 6693821"/>
              <a:gd name="connsiteY2" fmla="*/ 3700325 h 7583234"/>
              <a:gd name="connsiteX3" fmla="*/ 4558748 w 6693821"/>
              <a:gd name="connsiteY3" fmla="*/ 7559676 h 7583234"/>
              <a:gd name="connsiteX4" fmla="*/ 0 w 6693821"/>
              <a:gd name="connsiteY4" fmla="*/ 7559675 h 7583234"/>
              <a:gd name="connsiteX5" fmla="*/ 0 w 6693821"/>
              <a:gd name="connsiteY5" fmla="*/ 0 h 7583234"/>
              <a:gd name="connsiteX0" fmla="*/ 0 w 6693821"/>
              <a:gd name="connsiteY0" fmla="*/ 0 h 7571454"/>
              <a:gd name="connsiteX1" fmla="*/ 4916557 w 6693821"/>
              <a:gd name="connsiteY1" fmla="*/ 26505 h 7571454"/>
              <a:gd name="connsiteX2" fmla="*/ 6692348 w 6693821"/>
              <a:gd name="connsiteY2" fmla="*/ 3700325 h 7571454"/>
              <a:gd name="connsiteX3" fmla="*/ 4558748 w 6693821"/>
              <a:gd name="connsiteY3" fmla="*/ 7559676 h 7571454"/>
              <a:gd name="connsiteX4" fmla="*/ 0 w 6693821"/>
              <a:gd name="connsiteY4" fmla="*/ 7559675 h 7571454"/>
              <a:gd name="connsiteX5" fmla="*/ 0 w 6693821"/>
              <a:gd name="connsiteY5" fmla="*/ 0 h 7571454"/>
              <a:gd name="connsiteX0" fmla="*/ 0 w 6692413"/>
              <a:gd name="connsiteY0" fmla="*/ 0 h 7571454"/>
              <a:gd name="connsiteX1" fmla="*/ 4638262 w 6692413"/>
              <a:gd name="connsiteY1" fmla="*/ 26505 h 7571454"/>
              <a:gd name="connsiteX2" fmla="*/ 6692348 w 6692413"/>
              <a:gd name="connsiteY2" fmla="*/ 3700325 h 7571454"/>
              <a:gd name="connsiteX3" fmla="*/ 4558748 w 6692413"/>
              <a:gd name="connsiteY3" fmla="*/ 7559676 h 7571454"/>
              <a:gd name="connsiteX4" fmla="*/ 0 w 6692413"/>
              <a:gd name="connsiteY4" fmla="*/ 7559675 h 7571454"/>
              <a:gd name="connsiteX5" fmla="*/ 0 w 6692413"/>
              <a:gd name="connsiteY5" fmla="*/ 0 h 7571454"/>
              <a:gd name="connsiteX0" fmla="*/ 0 w 6692973"/>
              <a:gd name="connsiteY0" fmla="*/ 0 h 7571454"/>
              <a:gd name="connsiteX1" fmla="*/ 4797288 w 6692973"/>
              <a:gd name="connsiteY1" fmla="*/ 13253 h 7571454"/>
              <a:gd name="connsiteX2" fmla="*/ 6692348 w 6692973"/>
              <a:gd name="connsiteY2" fmla="*/ 3700325 h 7571454"/>
              <a:gd name="connsiteX3" fmla="*/ 4558748 w 6692973"/>
              <a:gd name="connsiteY3" fmla="*/ 7559676 h 7571454"/>
              <a:gd name="connsiteX4" fmla="*/ 0 w 6692973"/>
              <a:gd name="connsiteY4" fmla="*/ 7559675 h 7571454"/>
              <a:gd name="connsiteX5" fmla="*/ 0 w 6692973"/>
              <a:gd name="connsiteY5" fmla="*/ 0 h 7571454"/>
              <a:gd name="connsiteX0" fmla="*/ 0 w 6697793"/>
              <a:gd name="connsiteY0" fmla="*/ 0 h 7559675"/>
              <a:gd name="connsiteX1" fmla="*/ 4797288 w 6697793"/>
              <a:gd name="connsiteY1" fmla="*/ 13253 h 7559675"/>
              <a:gd name="connsiteX2" fmla="*/ 6692348 w 6697793"/>
              <a:gd name="connsiteY2" fmla="*/ 3700325 h 7559675"/>
              <a:gd name="connsiteX3" fmla="*/ 4068418 w 6697793"/>
              <a:gd name="connsiteY3" fmla="*/ 7493415 h 7559675"/>
              <a:gd name="connsiteX4" fmla="*/ 0 w 6697793"/>
              <a:gd name="connsiteY4" fmla="*/ 7559675 h 7559675"/>
              <a:gd name="connsiteX5" fmla="*/ 0 w 6697793"/>
              <a:gd name="connsiteY5" fmla="*/ 0 h 7559675"/>
              <a:gd name="connsiteX0" fmla="*/ 0 w 6692349"/>
              <a:gd name="connsiteY0" fmla="*/ 0 h 7562987"/>
              <a:gd name="connsiteX1" fmla="*/ 4797288 w 6692349"/>
              <a:gd name="connsiteY1" fmla="*/ 13253 h 7562987"/>
              <a:gd name="connsiteX2" fmla="*/ 6692348 w 6692349"/>
              <a:gd name="connsiteY2" fmla="*/ 3700325 h 7562987"/>
              <a:gd name="connsiteX3" fmla="*/ 4784035 w 6692349"/>
              <a:gd name="connsiteY3" fmla="*/ 7546423 h 7562987"/>
              <a:gd name="connsiteX4" fmla="*/ 0 w 6692349"/>
              <a:gd name="connsiteY4" fmla="*/ 7559675 h 7562987"/>
              <a:gd name="connsiteX5" fmla="*/ 0 w 6692349"/>
              <a:gd name="connsiteY5" fmla="*/ 0 h 7562987"/>
              <a:gd name="connsiteX0" fmla="*/ 0 w 5612218"/>
              <a:gd name="connsiteY0" fmla="*/ 257433 h 8099099"/>
              <a:gd name="connsiteX1" fmla="*/ 4797288 w 5612218"/>
              <a:gd name="connsiteY1" fmla="*/ 270686 h 8099099"/>
              <a:gd name="connsiteX2" fmla="*/ 5605669 w 5612218"/>
              <a:gd name="connsiteY2" fmla="*/ 3878244 h 8099099"/>
              <a:gd name="connsiteX3" fmla="*/ 4784035 w 5612218"/>
              <a:gd name="connsiteY3" fmla="*/ 7803856 h 8099099"/>
              <a:gd name="connsiteX4" fmla="*/ 0 w 5612218"/>
              <a:gd name="connsiteY4" fmla="*/ 7817108 h 8099099"/>
              <a:gd name="connsiteX5" fmla="*/ 0 w 5612218"/>
              <a:gd name="connsiteY5" fmla="*/ 257433 h 8099099"/>
              <a:gd name="connsiteX0" fmla="*/ 0 w 5614176"/>
              <a:gd name="connsiteY0" fmla="*/ 257433 h 8099099"/>
              <a:gd name="connsiteX1" fmla="*/ 4797288 w 5614176"/>
              <a:gd name="connsiteY1" fmla="*/ 270686 h 8099099"/>
              <a:gd name="connsiteX2" fmla="*/ 5605669 w 5614176"/>
              <a:gd name="connsiteY2" fmla="*/ 3878244 h 8099099"/>
              <a:gd name="connsiteX3" fmla="*/ 4784035 w 5614176"/>
              <a:gd name="connsiteY3" fmla="*/ 7803856 h 8099099"/>
              <a:gd name="connsiteX4" fmla="*/ 0 w 5614176"/>
              <a:gd name="connsiteY4" fmla="*/ 7817108 h 8099099"/>
              <a:gd name="connsiteX5" fmla="*/ 0 w 5614176"/>
              <a:gd name="connsiteY5" fmla="*/ 257433 h 8099099"/>
              <a:gd name="connsiteX0" fmla="*/ 0 w 5614176"/>
              <a:gd name="connsiteY0" fmla="*/ 0 h 7841666"/>
              <a:gd name="connsiteX1" fmla="*/ 4797288 w 5614176"/>
              <a:gd name="connsiteY1" fmla="*/ 13253 h 7841666"/>
              <a:gd name="connsiteX2" fmla="*/ 5605669 w 5614176"/>
              <a:gd name="connsiteY2" fmla="*/ 3620811 h 7841666"/>
              <a:gd name="connsiteX3" fmla="*/ 4784035 w 5614176"/>
              <a:gd name="connsiteY3" fmla="*/ 7546423 h 7841666"/>
              <a:gd name="connsiteX4" fmla="*/ 0 w 5614176"/>
              <a:gd name="connsiteY4" fmla="*/ 7559675 h 7841666"/>
              <a:gd name="connsiteX5" fmla="*/ 0 w 5614176"/>
              <a:gd name="connsiteY5" fmla="*/ 0 h 7841666"/>
              <a:gd name="connsiteX0" fmla="*/ 0 w 5605804"/>
              <a:gd name="connsiteY0" fmla="*/ 0 h 7559675"/>
              <a:gd name="connsiteX1" fmla="*/ 4797288 w 5605804"/>
              <a:gd name="connsiteY1" fmla="*/ 13253 h 7559675"/>
              <a:gd name="connsiteX2" fmla="*/ 5605669 w 5605804"/>
              <a:gd name="connsiteY2" fmla="*/ 3620811 h 7559675"/>
              <a:gd name="connsiteX3" fmla="*/ 4784035 w 5605804"/>
              <a:gd name="connsiteY3" fmla="*/ 7546423 h 7559675"/>
              <a:gd name="connsiteX4" fmla="*/ 0 w 5605804"/>
              <a:gd name="connsiteY4" fmla="*/ 7559675 h 7559675"/>
              <a:gd name="connsiteX5" fmla="*/ 0 w 5605804"/>
              <a:gd name="connsiteY5" fmla="*/ 0 h 7559675"/>
              <a:gd name="connsiteX0" fmla="*/ 0 w 5606303"/>
              <a:gd name="connsiteY0" fmla="*/ 0 h 7559675"/>
              <a:gd name="connsiteX1" fmla="*/ 4797288 w 5606303"/>
              <a:gd name="connsiteY1" fmla="*/ 13253 h 7559675"/>
              <a:gd name="connsiteX2" fmla="*/ 5605669 w 5606303"/>
              <a:gd name="connsiteY2" fmla="*/ 3620811 h 7559675"/>
              <a:gd name="connsiteX3" fmla="*/ 4784035 w 5606303"/>
              <a:gd name="connsiteY3" fmla="*/ 7546423 h 7559675"/>
              <a:gd name="connsiteX4" fmla="*/ 0 w 5606303"/>
              <a:gd name="connsiteY4" fmla="*/ 7559675 h 7559675"/>
              <a:gd name="connsiteX5" fmla="*/ 0 w 5606303"/>
              <a:gd name="connsiteY5" fmla="*/ 0 h 7559675"/>
              <a:gd name="connsiteX0" fmla="*/ 0 w 5477595"/>
              <a:gd name="connsiteY0" fmla="*/ 259397 h 8099100"/>
              <a:gd name="connsiteX1" fmla="*/ 4797288 w 5477595"/>
              <a:gd name="connsiteY1" fmla="*/ 272650 h 8099100"/>
              <a:gd name="connsiteX2" fmla="*/ 5433391 w 5477595"/>
              <a:gd name="connsiteY2" fmla="*/ 3906713 h 8099100"/>
              <a:gd name="connsiteX3" fmla="*/ 4784035 w 5477595"/>
              <a:gd name="connsiteY3" fmla="*/ 7805820 h 8099100"/>
              <a:gd name="connsiteX4" fmla="*/ 0 w 5477595"/>
              <a:gd name="connsiteY4" fmla="*/ 7819072 h 8099100"/>
              <a:gd name="connsiteX5" fmla="*/ 0 w 5477595"/>
              <a:gd name="connsiteY5" fmla="*/ 259397 h 8099100"/>
              <a:gd name="connsiteX0" fmla="*/ 0 w 5487899"/>
              <a:gd name="connsiteY0" fmla="*/ 259397 h 7819245"/>
              <a:gd name="connsiteX1" fmla="*/ 4797288 w 5487899"/>
              <a:gd name="connsiteY1" fmla="*/ 272650 h 7819245"/>
              <a:gd name="connsiteX2" fmla="*/ 5433391 w 5487899"/>
              <a:gd name="connsiteY2" fmla="*/ 3906713 h 7819245"/>
              <a:gd name="connsiteX3" fmla="*/ 4784035 w 5487899"/>
              <a:gd name="connsiteY3" fmla="*/ 7805820 h 7819245"/>
              <a:gd name="connsiteX4" fmla="*/ 0 w 5487899"/>
              <a:gd name="connsiteY4" fmla="*/ 7819072 h 7819245"/>
              <a:gd name="connsiteX5" fmla="*/ 0 w 5487899"/>
              <a:gd name="connsiteY5" fmla="*/ 259397 h 7819245"/>
              <a:gd name="connsiteX0" fmla="*/ 0 w 5491354"/>
              <a:gd name="connsiteY0" fmla="*/ 0 h 7559848"/>
              <a:gd name="connsiteX1" fmla="*/ 4797288 w 5491354"/>
              <a:gd name="connsiteY1" fmla="*/ 13253 h 7559848"/>
              <a:gd name="connsiteX2" fmla="*/ 5433391 w 5491354"/>
              <a:gd name="connsiteY2" fmla="*/ 3647316 h 7559848"/>
              <a:gd name="connsiteX3" fmla="*/ 4784035 w 5491354"/>
              <a:gd name="connsiteY3" fmla="*/ 7546423 h 7559848"/>
              <a:gd name="connsiteX4" fmla="*/ 0 w 5491354"/>
              <a:gd name="connsiteY4" fmla="*/ 7559675 h 7559848"/>
              <a:gd name="connsiteX5" fmla="*/ 0 w 5491354"/>
              <a:gd name="connsiteY5" fmla="*/ 0 h 7559848"/>
              <a:gd name="connsiteX0" fmla="*/ 0 w 5513098"/>
              <a:gd name="connsiteY0" fmla="*/ 0 h 7559848"/>
              <a:gd name="connsiteX1" fmla="*/ 4293705 w 5513098"/>
              <a:gd name="connsiteY1" fmla="*/ 1 h 7559848"/>
              <a:gd name="connsiteX2" fmla="*/ 5433391 w 5513098"/>
              <a:gd name="connsiteY2" fmla="*/ 3647316 h 7559848"/>
              <a:gd name="connsiteX3" fmla="*/ 4784035 w 5513098"/>
              <a:gd name="connsiteY3" fmla="*/ 7546423 h 7559848"/>
              <a:gd name="connsiteX4" fmla="*/ 0 w 5513098"/>
              <a:gd name="connsiteY4" fmla="*/ 7559675 h 7559848"/>
              <a:gd name="connsiteX5" fmla="*/ 0 w 5513098"/>
              <a:gd name="connsiteY5" fmla="*/ 0 h 7559848"/>
              <a:gd name="connsiteX0" fmla="*/ 0 w 5534695"/>
              <a:gd name="connsiteY0" fmla="*/ 0 h 7559848"/>
              <a:gd name="connsiteX1" fmla="*/ 4863549 w 5534695"/>
              <a:gd name="connsiteY1" fmla="*/ 1 h 7559848"/>
              <a:gd name="connsiteX2" fmla="*/ 5433391 w 5534695"/>
              <a:gd name="connsiteY2" fmla="*/ 3647316 h 7559848"/>
              <a:gd name="connsiteX3" fmla="*/ 4784035 w 5534695"/>
              <a:gd name="connsiteY3" fmla="*/ 7546423 h 7559848"/>
              <a:gd name="connsiteX4" fmla="*/ 0 w 5534695"/>
              <a:gd name="connsiteY4" fmla="*/ 7559675 h 7559848"/>
              <a:gd name="connsiteX5" fmla="*/ 0 w 5534695"/>
              <a:gd name="connsiteY5" fmla="*/ 0 h 7559848"/>
              <a:gd name="connsiteX0" fmla="*/ 0 w 5471488"/>
              <a:gd name="connsiteY0" fmla="*/ 0 h 7559848"/>
              <a:gd name="connsiteX1" fmla="*/ 4863549 w 5471488"/>
              <a:gd name="connsiteY1" fmla="*/ 1 h 7559848"/>
              <a:gd name="connsiteX2" fmla="*/ 5433391 w 5471488"/>
              <a:gd name="connsiteY2" fmla="*/ 3647316 h 7559848"/>
              <a:gd name="connsiteX3" fmla="*/ 4784035 w 5471488"/>
              <a:gd name="connsiteY3" fmla="*/ 7546423 h 7559848"/>
              <a:gd name="connsiteX4" fmla="*/ 0 w 5471488"/>
              <a:gd name="connsiteY4" fmla="*/ 7559675 h 7559848"/>
              <a:gd name="connsiteX5" fmla="*/ 0 w 5471488"/>
              <a:gd name="connsiteY5" fmla="*/ 0 h 7559848"/>
              <a:gd name="connsiteX0" fmla="*/ 0 w 5433661"/>
              <a:gd name="connsiteY0" fmla="*/ 0 h 7559675"/>
              <a:gd name="connsiteX1" fmla="*/ 4863549 w 5433661"/>
              <a:gd name="connsiteY1" fmla="*/ 1 h 7559675"/>
              <a:gd name="connsiteX2" fmla="*/ 5433391 w 5433661"/>
              <a:gd name="connsiteY2" fmla="*/ 3647316 h 7559675"/>
              <a:gd name="connsiteX3" fmla="*/ 4784035 w 5433661"/>
              <a:gd name="connsiteY3" fmla="*/ 7546423 h 7559675"/>
              <a:gd name="connsiteX4" fmla="*/ 0 w 5433661"/>
              <a:gd name="connsiteY4" fmla="*/ 7559675 h 7559675"/>
              <a:gd name="connsiteX5" fmla="*/ 0 w 5433661"/>
              <a:gd name="connsiteY5" fmla="*/ 0 h 7559675"/>
              <a:gd name="connsiteX0" fmla="*/ 0 w 5441265"/>
              <a:gd name="connsiteY0" fmla="*/ 267034 h 8109872"/>
              <a:gd name="connsiteX1" fmla="*/ 4863549 w 5441265"/>
              <a:gd name="connsiteY1" fmla="*/ 267035 h 8109872"/>
              <a:gd name="connsiteX2" fmla="*/ 5340258 w 5441265"/>
              <a:gd name="connsiteY2" fmla="*/ 3872016 h 8109872"/>
              <a:gd name="connsiteX3" fmla="*/ 4784035 w 5441265"/>
              <a:gd name="connsiteY3" fmla="*/ 7813457 h 8109872"/>
              <a:gd name="connsiteX4" fmla="*/ 0 w 5441265"/>
              <a:gd name="connsiteY4" fmla="*/ 7826709 h 8109872"/>
              <a:gd name="connsiteX5" fmla="*/ 0 w 5441265"/>
              <a:gd name="connsiteY5" fmla="*/ 267034 h 8109872"/>
              <a:gd name="connsiteX0" fmla="*/ 0 w 5441265"/>
              <a:gd name="connsiteY0" fmla="*/ 260781 h 8103619"/>
              <a:gd name="connsiteX1" fmla="*/ 4863549 w 5441265"/>
              <a:gd name="connsiteY1" fmla="*/ 269249 h 8103619"/>
              <a:gd name="connsiteX2" fmla="*/ 5340258 w 5441265"/>
              <a:gd name="connsiteY2" fmla="*/ 3865763 h 8103619"/>
              <a:gd name="connsiteX3" fmla="*/ 4784035 w 5441265"/>
              <a:gd name="connsiteY3" fmla="*/ 7807204 h 8103619"/>
              <a:gd name="connsiteX4" fmla="*/ 0 w 5441265"/>
              <a:gd name="connsiteY4" fmla="*/ 7820456 h 8103619"/>
              <a:gd name="connsiteX5" fmla="*/ 0 w 5441265"/>
              <a:gd name="connsiteY5" fmla="*/ 260781 h 8103619"/>
              <a:gd name="connsiteX0" fmla="*/ 0 w 5396030"/>
              <a:gd name="connsiteY0" fmla="*/ 0 h 7842838"/>
              <a:gd name="connsiteX1" fmla="*/ 4863549 w 5396030"/>
              <a:gd name="connsiteY1" fmla="*/ 8468 h 7842838"/>
              <a:gd name="connsiteX2" fmla="*/ 5340258 w 5396030"/>
              <a:gd name="connsiteY2" fmla="*/ 3604982 h 7842838"/>
              <a:gd name="connsiteX3" fmla="*/ 4784035 w 5396030"/>
              <a:gd name="connsiteY3" fmla="*/ 7546423 h 7842838"/>
              <a:gd name="connsiteX4" fmla="*/ 0 w 5396030"/>
              <a:gd name="connsiteY4" fmla="*/ 7559675 h 7842838"/>
              <a:gd name="connsiteX5" fmla="*/ 0 w 5396030"/>
              <a:gd name="connsiteY5" fmla="*/ 0 h 7842838"/>
              <a:gd name="connsiteX0" fmla="*/ 0 w 5340597"/>
              <a:gd name="connsiteY0" fmla="*/ 0 h 7559806"/>
              <a:gd name="connsiteX1" fmla="*/ 4863549 w 5340597"/>
              <a:gd name="connsiteY1" fmla="*/ 8468 h 7559806"/>
              <a:gd name="connsiteX2" fmla="*/ 5340258 w 5340597"/>
              <a:gd name="connsiteY2" fmla="*/ 3604982 h 7559806"/>
              <a:gd name="connsiteX3" fmla="*/ 4784035 w 5340597"/>
              <a:gd name="connsiteY3" fmla="*/ 7546423 h 7559806"/>
              <a:gd name="connsiteX4" fmla="*/ 0 w 5340597"/>
              <a:gd name="connsiteY4" fmla="*/ 7559675 h 7559806"/>
              <a:gd name="connsiteX5" fmla="*/ 0 w 5340597"/>
              <a:gd name="connsiteY5" fmla="*/ 0 h 7559806"/>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588"/>
              <a:gd name="connsiteY0" fmla="*/ 0 h 7580290"/>
              <a:gd name="connsiteX1" fmla="*/ 4863549 w 5340588"/>
              <a:gd name="connsiteY1" fmla="*/ 8468 h 7580290"/>
              <a:gd name="connsiteX2" fmla="*/ 5340258 w 5340588"/>
              <a:gd name="connsiteY2" fmla="*/ 3604982 h 7580290"/>
              <a:gd name="connsiteX3" fmla="*/ 4944901 w 5340588"/>
              <a:gd name="connsiteY3" fmla="*/ 7580290 h 7580290"/>
              <a:gd name="connsiteX4" fmla="*/ 0 w 5340588"/>
              <a:gd name="connsiteY4" fmla="*/ 7559675 h 7580290"/>
              <a:gd name="connsiteX5" fmla="*/ 0 w 5340588"/>
              <a:gd name="connsiteY5" fmla="*/ 0 h 7580290"/>
              <a:gd name="connsiteX0" fmla="*/ 0 w 5340417"/>
              <a:gd name="connsiteY0" fmla="*/ 0 h 7580290"/>
              <a:gd name="connsiteX1" fmla="*/ 4888949 w 5340417"/>
              <a:gd name="connsiteY1" fmla="*/ 16934 h 7580290"/>
              <a:gd name="connsiteX2" fmla="*/ 5340258 w 5340417"/>
              <a:gd name="connsiteY2" fmla="*/ 3604982 h 7580290"/>
              <a:gd name="connsiteX3" fmla="*/ 4944901 w 5340417"/>
              <a:gd name="connsiteY3" fmla="*/ 7580290 h 7580290"/>
              <a:gd name="connsiteX4" fmla="*/ 0 w 5340417"/>
              <a:gd name="connsiteY4" fmla="*/ 7559675 h 7580290"/>
              <a:gd name="connsiteX5" fmla="*/ 0 w 5340417"/>
              <a:gd name="connsiteY5" fmla="*/ 0 h 7580290"/>
              <a:gd name="connsiteX0" fmla="*/ 0 w 5341183"/>
              <a:gd name="connsiteY0" fmla="*/ 0 h 7580290"/>
              <a:gd name="connsiteX1" fmla="*/ 4888949 w 5341183"/>
              <a:gd name="connsiteY1" fmla="*/ 16934 h 7580290"/>
              <a:gd name="connsiteX2" fmla="*/ 5340258 w 5341183"/>
              <a:gd name="connsiteY2" fmla="*/ 3604982 h 7580290"/>
              <a:gd name="connsiteX3" fmla="*/ 4944901 w 5341183"/>
              <a:gd name="connsiteY3" fmla="*/ 7580290 h 7580290"/>
              <a:gd name="connsiteX4" fmla="*/ 0 w 5341183"/>
              <a:gd name="connsiteY4" fmla="*/ 7559675 h 7580290"/>
              <a:gd name="connsiteX5" fmla="*/ 0 w 5341183"/>
              <a:gd name="connsiteY5" fmla="*/ 0 h 7580290"/>
              <a:gd name="connsiteX0" fmla="*/ 0 w 5340417"/>
              <a:gd name="connsiteY0" fmla="*/ 0 h 7580290"/>
              <a:gd name="connsiteX1" fmla="*/ 4888949 w 5340417"/>
              <a:gd name="connsiteY1" fmla="*/ 16934 h 7580290"/>
              <a:gd name="connsiteX2" fmla="*/ 5340258 w 5340417"/>
              <a:gd name="connsiteY2" fmla="*/ 3604982 h 7580290"/>
              <a:gd name="connsiteX3" fmla="*/ 4944901 w 5340417"/>
              <a:gd name="connsiteY3" fmla="*/ 7580290 h 7580290"/>
              <a:gd name="connsiteX4" fmla="*/ 0 w 5340417"/>
              <a:gd name="connsiteY4" fmla="*/ 7559675 h 7580290"/>
              <a:gd name="connsiteX5" fmla="*/ 0 w 5340417"/>
              <a:gd name="connsiteY5" fmla="*/ 0 h 7580290"/>
              <a:gd name="connsiteX0" fmla="*/ 0 w 5340439"/>
              <a:gd name="connsiteY0" fmla="*/ 2668 h 7582958"/>
              <a:gd name="connsiteX1" fmla="*/ 4885041 w 5340439"/>
              <a:gd name="connsiteY1" fmla="*/ 63 h 7582958"/>
              <a:gd name="connsiteX2" fmla="*/ 5340258 w 5340439"/>
              <a:gd name="connsiteY2" fmla="*/ 3607650 h 7582958"/>
              <a:gd name="connsiteX3" fmla="*/ 4944901 w 5340439"/>
              <a:gd name="connsiteY3" fmla="*/ 7582958 h 7582958"/>
              <a:gd name="connsiteX4" fmla="*/ 0 w 5340439"/>
              <a:gd name="connsiteY4" fmla="*/ 7562343 h 7582958"/>
              <a:gd name="connsiteX5" fmla="*/ 0 w 5340439"/>
              <a:gd name="connsiteY5" fmla="*/ 2668 h 7582958"/>
              <a:gd name="connsiteX0" fmla="*/ 0 w 5340493"/>
              <a:gd name="connsiteY0" fmla="*/ 2668 h 7562343"/>
              <a:gd name="connsiteX1" fmla="*/ 4885041 w 5340493"/>
              <a:gd name="connsiteY1" fmla="*/ 63 h 7562343"/>
              <a:gd name="connsiteX2" fmla="*/ 5340258 w 5340493"/>
              <a:gd name="connsiteY2" fmla="*/ 3607650 h 7562343"/>
              <a:gd name="connsiteX3" fmla="*/ 4952717 w 5340493"/>
              <a:gd name="connsiteY3" fmla="*/ 7559512 h 7562343"/>
              <a:gd name="connsiteX4" fmla="*/ 0 w 5340493"/>
              <a:gd name="connsiteY4" fmla="*/ 7562343 h 7562343"/>
              <a:gd name="connsiteX5" fmla="*/ 0 w 5340493"/>
              <a:gd name="connsiteY5" fmla="*/ 2668 h 756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0493" h="7562343">
                <a:moveTo>
                  <a:pt x="0" y="2668"/>
                </a:moveTo>
                <a:lnTo>
                  <a:pt x="4885041" y="63"/>
                </a:lnTo>
                <a:cubicBezTo>
                  <a:pt x="4889091" y="-14047"/>
                  <a:pt x="5328979" y="2347742"/>
                  <a:pt x="5340258" y="3607650"/>
                </a:cubicBezTo>
                <a:cubicBezTo>
                  <a:pt x="5351537" y="4867558"/>
                  <a:pt x="4953760" y="7560797"/>
                  <a:pt x="4952717" y="7559512"/>
                </a:cubicBezTo>
                <a:cubicBezTo>
                  <a:pt x="4951674" y="7558227"/>
                  <a:pt x="1519583" y="7562343"/>
                  <a:pt x="0" y="7562343"/>
                </a:cubicBezTo>
                <a:lnTo>
                  <a:pt x="0" y="2668"/>
                </a:lnTo>
                <a:close/>
              </a:path>
            </a:pathLst>
          </a:custGeom>
          <a:solidFill>
            <a:srgbClr val="01829B">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Graphic 13">
            <a:extLst>
              <a:ext uri="{FF2B5EF4-FFF2-40B4-BE49-F238E27FC236}">
                <a16:creationId xmlns:a16="http://schemas.microsoft.com/office/drawing/2014/main" id="{3C4EAA9A-B1F8-98FA-4355-4C17B117753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14" y="-12367"/>
            <a:ext cx="1999981" cy="1383115"/>
          </a:xfrm>
          <a:custGeom>
            <a:avLst/>
            <a:gdLst>
              <a:gd name="connsiteX0" fmla="*/ 1999982 w 1999981"/>
              <a:gd name="connsiteY0" fmla="*/ 0 h 1383115"/>
              <a:gd name="connsiteX1" fmla="*/ 991680 w 1999981"/>
              <a:gd name="connsiteY1" fmla="*/ 0 h 1383115"/>
              <a:gd name="connsiteX2" fmla="*/ 0 w 1999981"/>
              <a:gd name="connsiteY2" fmla="*/ 526123 h 1383115"/>
              <a:gd name="connsiteX3" fmla="*/ 0 w 1999981"/>
              <a:gd name="connsiteY3" fmla="*/ 1383116 h 1383115"/>
              <a:gd name="connsiteX4" fmla="*/ 1999982 w 1999981"/>
              <a:gd name="connsiteY4" fmla="*/ 0 h 1383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981" h="1383115">
                <a:moveTo>
                  <a:pt x="1999982" y="0"/>
                </a:moveTo>
                <a:lnTo>
                  <a:pt x="991680" y="0"/>
                </a:lnTo>
                <a:cubicBezTo>
                  <a:pt x="744185" y="285098"/>
                  <a:pt x="394866" y="479304"/>
                  <a:pt x="0" y="526123"/>
                </a:cubicBezTo>
                <a:lnTo>
                  <a:pt x="0" y="1383116"/>
                </a:lnTo>
                <a:cubicBezTo>
                  <a:pt x="887499" y="1315634"/>
                  <a:pt x="1640454" y="768194"/>
                  <a:pt x="1999982" y="0"/>
                </a:cubicBezTo>
              </a:path>
            </a:pathLst>
          </a:custGeom>
          <a:solidFill>
            <a:schemeClr val="bg1">
              <a:alpha val="75000"/>
            </a:schemeClr>
          </a:solidFill>
          <a:ln w="13055" cap="flat">
            <a:noFill/>
            <a:prstDash val="solid"/>
            <a:miter/>
          </a:ln>
        </p:spPr>
        <p:txBody>
          <a:bodyPr rtlCol="0" anchor="ctr"/>
          <a:lstStyle/>
          <a:p>
            <a:endParaRPr lang="nl-NL" dirty="0"/>
          </a:p>
        </p:txBody>
      </p:sp>
      <p:grpSp>
        <p:nvGrpSpPr>
          <p:cNvPr id="13" name="Groep 12">
            <a:extLst>
              <a:ext uri="{FF2B5EF4-FFF2-40B4-BE49-F238E27FC236}">
                <a16:creationId xmlns:a16="http://schemas.microsoft.com/office/drawing/2014/main" id="{35E0B70A-CA8E-A0D4-2E01-8DE628E491EE}"/>
              </a:ext>
              <a:ext uri="{C183D7F6-B498-43B3-948B-1728B52AA6E4}">
                <adec:decorative xmlns:adec="http://schemas.microsoft.com/office/drawing/2017/decorative" val="1"/>
              </a:ext>
            </a:extLst>
          </p:cNvPr>
          <p:cNvGrpSpPr>
            <a:grpSpLocks noGrp="1" noUngrp="1" noRot="1" noMove="1" noResize="1"/>
          </p:cNvGrpSpPr>
          <p:nvPr/>
        </p:nvGrpSpPr>
        <p:grpSpPr>
          <a:xfrm>
            <a:off x="0" y="-2667"/>
            <a:ext cx="10695012" cy="7559675"/>
            <a:chOff x="-2" y="0"/>
            <a:chExt cx="10695012" cy="7559675"/>
          </a:xfrm>
        </p:grpSpPr>
        <p:sp>
          <p:nvSpPr>
            <p:cNvPr id="14" name="Graphic 26">
              <a:extLst>
                <a:ext uri="{FF2B5EF4-FFF2-40B4-BE49-F238E27FC236}">
                  <a16:creationId xmlns:a16="http://schemas.microsoft.com/office/drawing/2014/main" id="{FA3FE189-1916-8C4F-BE22-333E63F7170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944846" y="5867401"/>
              <a:ext cx="750164" cy="1692274"/>
            </a:xfrm>
            <a:custGeom>
              <a:avLst/>
              <a:gdLst>
                <a:gd name="connsiteX0" fmla="*/ 1254879 w 1254879"/>
                <a:gd name="connsiteY0" fmla="*/ 0 h 2830845"/>
                <a:gd name="connsiteX1" fmla="*/ 0 w 1254879"/>
                <a:gd name="connsiteY1" fmla="*/ 1415406 h 2830845"/>
                <a:gd name="connsiteX2" fmla="*/ 1254879 w 1254879"/>
                <a:gd name="connsiteY2" fmla="*/ 2830845 h 2830845"/>
                <a:gd name="connsiteX3" fmla="*/ 1254879 w 1254879"/>
                <a:gd name="connsiteY3" fmla="*/ 2311801 h 2830845"/>
                <a:gd name="connsiteX4" fmla="*/ 513378 w 1254879"/>
                <a:gd name="connsiteY4" fmla="*/ 1415406 h 2830845"/>
                <a:gd name="connsiteX5" fmla="*/ 1254879 w 1254879"/>
                <a:gd name="connsiteY5" fmla="*/ 519044 h 2830845"/>
                <a:gd name="connsiteX6" fmla="*/ 1254879 w 1254879"/>
                <a:gd name="connsiteY6" fmla="*/ 0 h 283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4879" h="2830845">
                  <a:moveTo>
                    <a:pt x="1254879" y="0"/>
                  </a:moveTo>
                  <a:cubicBezTo>
                    <a:pt x="548077" y="84596"/>
                    <a:pt x="0" y="685804"/>
                    <a:pt x="0" y="1415406"/>
                  </a:cubicBezTo>
                  <a:cubicBezTo>
                    <a:pt x="0" y="2145008"/>
                    <a:pt x="548043" y="2746249"/>
                    <a:pt x="1254879" y="2830845"/>
                  </a:cubicBezTo>
                  <a:lnTo>
                    <a:pt x="1254879" y="2311801"/>
                  </a:lnTo>
                  <a:cubicBezTo>
                    <a:pt x="832664" y="2231671"/>
                    <a:pt x="513378" y="1860953"/>
                    <a:pt x="513378" y="1415406"/>
                  </a:cubicBezTo>
                  <a:cubicBezTo>
                    <a:pt x="513378" y="969858"/>
                    <a:pt x="832664" y="599174"/>
                    <a:pt x="1254879" y="519044"/>
                  </a:cubicBezTo>
                  <a:lnTo>
                    <a:pt x="1254879" y="0"/>
                  </a:lnTo>
                  <a:close/>
                </a:path>
              </a:pathLst>
            </a:custGeom>
            <a:solidFill>
              <a:srgbClr val="57C0CE">
                <a:alpha val="25000"/>
              </a:srgbClr>
            </a:solidFill>
            <a:ln w="3330" cap="flat">
              <a:noFill/>
              <a:prstDash val="solid"/>
              <a:miter/>
            </a:ln>
          </p:spPr>
          <p:txBody>
            <a:bodyPr rtlCol="0" anchor="ctr"/>
            <a:lstStyle/>
            <a:p>
              <a:endParaRPr lang="nl-NL" dirty="0"/>
            </a:p>
          </p:txBody>
        </p:sp>
        <p:sp>
          <p:nvSpPr>
            <p:cNvPr id="17" name="Graphic 10">
              <a:extLst>
                <a:ext uri="{FF2B5EF4-FFF2-40B4-BE49-F238E27FC236}">
                  <a16:creationId xmlns:a16="http://schemas.microsoft.com/office/drawing/2014/main" id="{A0BE3D81-0C26-6C30-F17E-759695BE7DA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8327938" y="0"/>
              <a:ext cx="2363873" cy="1544775"/>
            </a:xfrm>
            <a:custGeom>
              <a:avLst/>
              <a:gdLst>
                <a:gd name="connsiteX0" fmla="*/ 3542405 w 3542439"/>
                <a:gd name="connsiteY0" fmla="*/ 0 h 2314960"/>
                <a:gd name="connsiteX1" fmla="*/ 0 w 3542439"/>
                <a:gd name="connsiteY1" fmla="*/ 0 h 2314960"/>
                <a:gd name="connsiteX2" fmla="*/ 268847 w 3542439"/>
                <a:gd name="connsiteY2" fmla="*/ 1106116 h 2314960"/>
                <a:gd name="connsiteX3" fmla="*/ 1043757 w 3542439"/>
                <a:gd name="connsiteY3" fmla="*/ 1858297 h 2314960"/>
                <a:gd name="connsiteX4" fmla="*/ 3542439 w 3542439"/>
                <a:gd name="connsiteY4" fmla="*/ 2314961 h 2314960"/>
                <a:gd name="connsiteX5" fmla="*/ 3542439 w 3542439"/>
                <a:gd name="connsiteY5" fmla="*/ 0 h 231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2439" h="2314960">
                  <a:moveTo>
                    <a:pt x="3542405" y="0"/>
                  </a:moveTo>
                  <a:lnTo>
                    <a:pt x="0" y="0"/>
                  </a:lnTo>
                  <a:cubicBezTo>
                    <a:pt x="0" y="0"/>
                    <a:pt x="63228" y="703179"/>
                    <a:pt x="268847" y="1106116"/>
                  </a:cubicBezTo>
                  <a:cubicBezTo>
                    <a:pt x="418229" y="1398893"/>
                    <a:pt x="613601" y="1643388"/>
                    <a:pt x="1043757" y="1858297"/>
                  </a:cubicBezTo>
                  <a:cubicBezTo>
                    <a:pt x="1774733" y="2223464"/>
                    <a:pt x="3542439" y="2314961"/>
                    <a:pt x="3542439" y="2314961"/>
                  </a:cubicBezTo>
                  <a:lnTo>
                    <a:pt x="3542439" y="0"/>
                  </a:lnTo>
                  <a:close/>
                </a:path>
              </a:pathLst>
            </a:custGeom>
            <a:solidFill>
              <a:srgbClr val="01829B"/>
            </a:solidFill>
            <a:ln w="3427" cap="flat">
              <a:noFill/>
              <a:prstDash val="solid"/>
              <a:miter/>
            </a:ln>
          </p:spPr>
          <p:txBody>
            <a:bodyPr rtlCol="0" anchor="ctr"/>
            <a:lstStyle/>
            <a:p>
              <a:endParaRPr lang="nl-NL" dirty="0"/>
            </a:p>
          </p:txBody>
        </p:sp>
        <p:pic>
          <p:nvPicPr>
            <p:cNvPr id="21" name="Afbeelding 20" descr="Logo Kennis Over Zien">
              <a:extLst>
                <a:ext uri="{FF2B5EF4-FFF2-40B4-BE49-F238E27FC236}">
                  <a16:creationId xmlns:a16="http://schemas.microsoft.com/office/drawing/2014/main" id="{B7D89AA1-1A85-114F-685F-8B9E4F8B82A9}"/>
                </a:ext>
              </a:extLst>
            </p:cNvPr>
            <p:cNvPicPr>
              <a:picLocks noGrp="1" noRot="1" noChangeAspect="1" noMove="1" noResize="1" noEditPoints="1" noAdjustHandles="1" noChangeArrowheads="1" noChangeShapeType="1" noCrop="1"/>
            </p:cNvPicPr>
            <p:nvPr/>
          </p:nvPicPr>
          <p:blipFill>
            <a:blip r:embed="rId3"/>
            <a:srcRect/>
            <a:stretch/>
          </p:blipFill>
          <p:spPr>
            <a:xfrm>
              <a:off x="8863212" y="250824"/>
              <a:ext cx="1549797" cy="715963"/>
            </a:xfrm>
            <a:prstGeom prst="rect">
              <a:avLst/>
            </a:prstGeom>
          </p:spPr>
        </p:pic>
        <p:sp>
          <p:nvSpPr>
            <p:cNvPr id="26" name="Rechthoek 25">
              <a:extLst>
                <a:ext uri="{FF2B5EF4-FFF2-40B4-BE49-F238E27FC236}">
                  <a16:creationId xmlns:a16="http://schemas.microsoft.com/office/drawing/2014/main" id="{65B75A8F-4198-1A52-6001-DBAE134F7F38}"/>
                </a:ext>
              </a:extLst>
            </p:cNvPr>
            <p:cNvSpPr>
              <a:spLocks noGrp="1" noRot="1" noMove="1" noResize="1" noEditPoints="1" noAdjustHandles="1" noChangeArrowheads="1" noChangeShapeType="1"/>
            </p:cNvSpPr>
            <p:nvPr/>
          </p:nvSpPr>
          <p:spPr>
            <a:xfrm>
              <a:off x="-2" y="7018867"/>
              <a:ext cx="10691815" cy="540808"/>
            </a:xfrm>
            <a:prstGeom prst="rect">
              <a:avLst/>
            </a:prstGeom>
            <a:solidFill>
              <a:srgbClr val="01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1" name="Graphic 33" descr="Icoon van een cirkel">
              <a:extLst>
                <a:ext uri="{FF2B5EF4-FFF2-40B4-BE49-F238E27FC236}">
                  <a16:creationId xmlns:a16="http://schemas.microsoft.com/office/drawing/2014/main" id="{B0C3FB01-9DFD-7F31-040B-785560B135D4}"/>
                </a:ext>
              </a:extLst>
            </p:cNvPr>
            <p:cNvSpPr>
              <a:spLocks noGrp="1" noRot="1" noMove="1" noResize="1" noEditPoints="1" noAdjustHandles="1" noChangeArrowheads="1" noChangeShapeType="1"/>
            </p:cNvSpPr>
            <p:nvPr/>
          </p:nvSpPr>
          <p:spPr>
            <a:xfrm>
              <a:off x="5363805" y="5420834"/>
              <a:ext cx="314610" cy="314610"/>
            </a:xfrm>
            <a:custGeom>
              <a:avLst/>
              <a:gdLst>
                <a:gd name="connsiteX0" fmla="*/ 220346 w 220346"/>
                <a:gd name="connsiteY0" fmla="*/ 110173 h 220346"/>
                <a:gd name="connsiteX1" fmla="*/ 110173 w 220346"/>
                <a:gd name="connsiteY1" fmla="*/ 220346 h 220346"/>
                <a:gd name="connsiteX2" fmla="*/ 0 w 220346"/>
                <a:gd name="connsiteY2" fmla="*/ 110173 h 220346"/>
                <a:gd name="connsiteX3" fmla="*/ 110173 w 220346"/>
                <a:gd name="connsiteY3" fmla="*/ 0 h 220346"/>
                <a:gd name="connsiteX4" fmla="*/ 220346 w 220346"/>
                <a:gd name="connsiteY4" fmla="*/ 110173 h 220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46" h="220346">
                  <a:moveTo>
                    <a:pt x="220346" y="110173"/>
                  </a:moveTo>
                  <a:cubicBezTo>
                    <a:pt x="220346" y="171020"/>
                    <a:pt x="171020" y="220346"/>
                    <a:pt x="110173" y="220346"/>
                  </a:cubicBezTo>
                  <a:cubicBezTo>
                    <a:pt x="49326" y="220346"/>
                    <a:pt x="0" y="171020"/>
                    <a:pt x="0" y="110173"/>
                  </a:cubicBezTo>
                  <a:cubicBezTo>
                    <a:pt x="0" y="49326"/>
                    <a:pt x="49326" y="0"/>
                    <a:pt x="110173" y="0"/>
                  </a:cubicBezTo>
                  <a:cubicBezTo>
                    <a:pt x="171020" y="0"/>
                    <a:pt x="220346" y="49326"/>
                    <a:pt x="220346" y="110173"/>
                  </a:cubicBezTo>
                  <a:close/>
                </a:path>
              </a:pathLst>
            </a:custGeom>
            <a:noFill/>
            <a:ln w="47204" cap="flat">
              <a:solidFill>
                <a:srgbClr val="EA4F59"/>
              </a:solidFill>
              <a:prstDash val="solid"/>
              <a:miter/>
            </a:ln>
          </p:spPr>
          <p:txBody>
            <a:bodyPr rtlCol="0" anchor="ctr"/>
            <a:lstStyle/>
            <a:p>
              <a:endParaRPr lang="nl-NL" dirty="0"/>
            </a:p>
          </p:txBody>
        </p:sp>
      </p:grpSp>
      <p:sp>
        <p:nvSpPr>
          <p:cNvPr id="49" name="Titel 1">
            <a:extLst>
              <a:ext uri="{FF2B5EF4-FFF2-40B4-BE49-F238E27FC236}">
                <a16:creationId xmlns:a16="http://schemas.microsoft.com/office/drawing/2014/main" id="{8D12FF43-9A4A-F40B-9BCC-1BE47C19AE60}"/>
              </a:ext>
            </a:extLst>
          </p:cNvPr>
          <p:cNvSpPr txBox="1">
            <a:spLocks noGrp="1" noRot="1" noMove="1" noResize="1" noEditPoints="1" noAdjustHandles="1" noChangeArrowheads="1" noChangeShapeType="1"/>
          </p:cNvSpPr>
          <p:nvPr>
            <p:ph type="title" idx="4294967295"/>
          </p:nvPr>
        </p:nvSpPr>
        <p:spPr>
          <a:xfrm>
            <a:off x="360000" y="415231"/>
            <a:ext cx="9221689" cy="588275"/>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00738A"/>
                </a:solidFill>
                <a:effectLst/>
                <a:uLnTx/>
                <a:uFillTx/>
                <a:latin typeface="Montserrat" panose="00000500000000000000" pitchFamily="2" charset="0"/>
                <a:ea typeface="+mj-ea"/>
                <a:cs typeface="Arial" panose="020B0604020202020204" pitchFamily="34" charset="0"/>
              </a:rPr>
              <a:t>NAH en ruimtelijk inzicht</a:t>
            </a:r>
          </a:p>
        </p:txBody>
      </p:sp>
      <p:sp>
        <p:nvSpPr>
          <p:cNvPr id="7" name="Tekstvak 6">
            <a:extLst>
              <a:ext uri="{FF2B5EF4-FFF2-40B4-BE49-F238E27FC236}">
                <a16:creationId xmlns:a16="http://schemas.microsoft.com/office/drawing/2014/main" id="{98FE10A6-C5A1-984E-AEC1-13387FEAB81A}"/>
              </a:ext>
            </a:extLst>
          </p:cNvPr>
          <p:cNvSpPr txBox="1">
            <a:spLocks noGrp="1" noRot="1" noMove="1" noResize="1" noEditPoints="1" noAdjustHandles="1" noChangeArrowheads="1" noChangeShapeType="1"/>
          </p:cNvSpPr>
          <p:nvPr/>
        </p:nvSpPr>
        <p:spPr>
          <a:xfrm>
            <a:off x="386782" y="1371347"/>
            <a:ext cx="4726873" cy="1497164"/>
          </a:xfrm>
          <a:prstGeom prst="rect">
            <a:avLst/>
          </a:prstGeom>
          <a:noFill/>
        </p:spPr>
        <p:txBody>
          <a:bodyPr wrap="square" lIns="0" tIns="0" rIns="0" bIns="0" rtlCol="0">
            <a:noAutofit/>
          </a:bodyPr>
          <a:lstStyle/>
          <a:p>
            <a:pPr>
              <a:lnSpc>
                <a:spcPts val="1800"/>
              </a:lnSpc>
            </a:pPr>
            <a:r>
              <a:rPr lang="nl-NL" sz="1400" dirty="0">
                <a:solidFill>
                  <a:srgbClr val="00738A"/>
                </a:solidFill>
                <a:effectLst/>
                <a:latin typeface="Montserrat" panose="00000500000000000000" pitchFamily="2" charset="0"/>
                <a:cs typeface="Arial" panose="020B0604020202020204" pitchFamily="34" charset="0"/>
              </a:rPr>
              <a:t>Bij het zien zijn zowel de ogen als de hersenen </a:t>
            </a:r>
            <a:br>
              <a:rPr lang="nl-NL" sz="1400" dirty="0">
                <a:solidFill>
                  <a:srgbClr val="00738A"/>
                </a:solidFill>
                <a:effectLst/>
                <a:latin typeface="Montserrat" panose="00000500000000000000" pitchFamily="2" charset="0"/>
                <a:cs typeface="Arial" panose="020B0604020202020204" pitchFamily="34" charset="0"/>
              </a:rPr>
            </a:br>
            <a:r>
              <a:rPr lang="nl-NL" sz="1400" dirty="0">
                <a:solidFill>
                  <a:srgbClr val="00738A"/>
                </a:solidFill>
                <a:effectLst/>
                <a:latin typeface="Montserrat" panose="00000500000000000000" pitchFamily="2" charset="0"/>
                <a:cs typeface="Arial" panose="020B0604020202020204" pitchFamily="34" charset="0"/>
              </a:rPr>
              <a:t>betrokken. Je hersenen zorgen ervoor dat je begrijpt </a:t>
            </a:r>
            <a:br>
              <a:rPr lang="nl-NL" sz="1400" dirty="0">
                <a:solidFill>
                  <a:srgbClr val="00738A"/>
                </a:solidFill>
                <a:effectLst/>
                <a:latin typeface="Montserrat" panose="00000500000000000000" pitchFamily="2" charset="0"/>
                <a:cs typeface="Arial" panose="020B0604020202020204" pitchFamily="34" charset="0"/>
              </a:rPr>
            </a:br>
            <a:r>
              <a:rPr lang="nl-NL" sz="1400" dirty="0">
                <a:solidFill>
                  <a:srgbClr val="00738A"/>
                </a:solidFill>
                <a:effectLst/>
                <a:latin typeface="Montserrat" panose="00000500000000000000" pitchFamily="2" charset="0"/>
                <a:cs typeface="Arial" panose="020B0604020202020204" pitchFamily="34" charset="0"/>
              </a:rPr>
              <a:t>wat je ziet</a:t>
            </a:r>
            <a:r>
              <a:rPr lang="nl-NL" sz="1400" dirty="0">
                <a:solidFill>
                  <a:srgbClr val="00738A"/>
                </a:solidFill>
                <a:latin typeface="Montserrat" panose="00000500000000000000" pitchFamily="2" charset="0"/>
                <a:cs typeface="Arial" panose="020B0604020202020204" pitchFamily="34" charset="0"/>
              </a:rPr>
              <a:t>. Je hersenen zorgen er ook voor dat je </a:t>
            </a:r>
            <a:r>
              <a:rPr lang="nl-NL" sz="1400" dirty="0">
                <a:solidFill>
                  <a:srgbClr val="00738A"/>
                </a:solidFill>
                <a:effectLst/>
                <a:latin typeface="Montserrat" panose="00000500000000000000" pitchFamily="2" charset="0"/>
                <a:cs typeface="Arial" panose="020B0604020202020204" pitchFamily="34" charset="0"/>
              </a:rPr>
              <a:t>daar betekenis aan </a:t>
            </a:r>
            <a:r>
              <a:rPr lang="nl-NL" sz="1400" dirty="0">
                <a:solidFill>
                  <a:srgbClr val="00738A"/>
                </a:solidFill>
                <a:latin typeface="Montserrat" panose="00000500000000000000" pitchFamily="2" charset="0"/>
                <a:cs typeface="Arial" panose="020B0604020202020204" pitchFamily="34" charset="0"/>
              </a:rPr>
              <a:t>kunt</a:t>
            </a:r>
            <a:r>
              <a:rPr lang="nl-NL" sz="1400" dirty="0">
                <a:solidFill>
                  <a:srgbClr val="00738A"/>
                </a:solidFill>
                <a:effectLst/>
                <a:latin typeface="Montserrat" panose="00000500000000000000" pitchFamily="2" charset="0"/>
                <a:cs typeface="Arial" panose="020B0604020202020204" pitchFamily="34" charset="0"/>
              </a:rPr>
              <a:t> geven. Tot slot bepalen je hersenen hoe je reageert op dat wat je ziet. </a:t>
            </a:r>
          </a:p>
          <a:p>
            <a:pPr>
              <a:lnSpc>
                <a:spcPts val="1800"/>
              </a:lnSpc>
            </a:pPr>
            <a:endParaRPr lang="nl-NL" sz="1400" dirty="0">
              <a:solidFill>
                <a:srgbClr val="00738A"/>
              </a:solidFill>
              <a:latin typeface="Montserrat" panose="00000500000000000000" pitchFamily="2" charset="0"/>
              <a:cs typeface="Arial" panose="020B0604020202020204" pitchFamily="34" charset="0"/>
            </a:endParaRPr>
          </a:p>
          <a:p>
            <a:pPr>
              <a:lnSpc>
                <a:spcPts val="1800"/>
              </a:lnSpc>
            </a:pPr>
            <a:r>
              <a:rPr lang="nl-NL" sz="1400" dirty="0">
                <a:solidFill>
                  <a:srgbClr val="00738A"/>
                </a:solidFill>
                <a:effectLst/>
                <a:latin typeface="Montserrat" panose="00000500000000000000" pitchFamily="2" charset="0"/>
                <a:cs typeface="Arial" panose="020B0604020202020204" pitchFamily="34" charset="0"/>
              </a:rPr>
              <a:t>Niet aangeboren hersenletsel (NAH) kan problemen in de verwerking </a:t>
            </a:r>
            <a:r>
              <a:rPr lang="nl-NL" sz="1400" dirty="0">
                <a:solidFill>
                  <a:srgbClr val="00819A"/>
                </a:solidFill>
                <a:effectLst/>
                <a:latin typeface="Montserrat" panose="00000500000000000000" pitchFamily="2" charset="0"/>
                <a:cs typeface="Arial" panose="020B0604020202020204" pitchFamily="34" charset="0"/>
              </a:rPr>
              <a:t>van het zien veroorzaken.</a:t>
            </a:r>
          </a:p>
        </p:txBody>
      </p:sp>
      <p:pic>
        <p:nvPicPr>
          <p:cNvPr id="5" name="Graphic 4" descr="Illustratie van de Illustratie van een doorsnede van het brein en het oog. In het brein hebben verschillende onderdelen andere kleuren. Op verschillende plekken van het brein staan vraagtekens en pijlen die wijzen naar een ander deel van het brein of naar een ander vraagteken. Het brein is verbonden met het oog, vanuit het oog komt ook een pijl. Die gaat naar één van de vraagtekens in het brein.">
            <a:extLst>
              <a:ext uri="{FF2B5EF4-FFF2-40B4-BE49-F238E27FC236}">
                <a16:creationId xmlns:a16="http://schemas.microsoft.com/office/drawing/2014/main" id="{09235001-BC33-035C-7204-1C10B11239F6}"/>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558775" y="3142967"/>
            <a:ext cx="2779979" cy="2779979"/>
          </a:xfrm>
          <a:prstGeom prst="rect">
            <a:avLst/>
          </a:prstGeom>
        </p:spPr>
      </p:pic>
      <p:sp>
        <p:nvSpPr>
          <p:cNvPr id="6" name="Tekstvak 5">
            <a:extLst>
              <a:ext uri="{FF2B5EF4-FFF2-40B4-BE49-F238E27FC236}">
                <a16:creationId xmlns:a16="http://schemas.microsoft.com/office/drawing/2014/main" id="{63CDF1C9-2B01-DCAC-EC4F-F9479E8EFD9E}"/>
              </a:ext>
            </a:extLst>
          </p:cNvPr>
          <p:cNvSpPr txBox="1">
            <a:spLocks noGrp="1" noRot="1" noMove="1" noResize="1" noEditPoints="1" noAdjustHandles="1" noChangeArrowheads="1" noChangeShapeType="1"/>
          </p:cNvSpPr>
          <p:nvPr/>
        </p:nvSpPr>
        <p:spPr>
          <a:xfrm>
            <a:off x="353352" y="5779048"/>
            <a:ext cx="4760304" cy="661419"/>
          </a:xfrm>
          <a:prstGeom prst="rect">
            <a:avLst/>
          </a:prstGeom>
          <a:noFill/>
        </p:spPr>
        <p:txBody>
          <a:bodyPr wrap="square" lIns="0" tIns="0" rIns="0" bIns="0" rtlCol="0">
            <a:noAutofit/>
          </a:bodyPr>
          <a:lstStyle/>
          <a:p>
            <a:pPr>
              <a:lnSpc>
                <a:spcPts val="1800"/>
              </a:lnSpc>
              <a:buNone/>
            </a:pPr>
            <a:r>
              <a:rPr lang="nl-NL" sz="1500" b="1" dirty="0">
                <a:solidFill>
                  <a:srgbClr val="603366"/>
                </a:solidFill>
                <a:effectLst/>
                <a:latin typeface="Montserrat" panose="00000500000000000000" pitchFamily="2" charset="0"/>
                <a:cs typeface="Arial" panose="020B0604020202020204" pitchFamily="34" charset="0"/>
              </a:rPr>
              <a:t>Visuele functie: ruimtelijk inzicht</a:t>
            </a:r>
          </a:p>
          <a:p>
            <a:pPr>
              <a:lnSpc>
                <a:spcPts val="1500"/>
              </a:lnSpc>
              <a:buNone/>
            </a:pPr>
            <a:r>
              <a:rPr lang="nl-NL" sz="1100" dirty="0">
                <a:solidFill>
                  <a:srgbClr val="6B3069"/>
                </a:solidFill>
                <a:effectLst/>
                <a:latin typeface="Montserrat" panose="00000500000000000000" pitchFamily="2" charset="0"/>
                <a:cs typeface="Arial" panose="020B0604020202020204" pitchFamily="34" charset="0"/>
              </a:rPr>
              <a:t>Dankzij ruimtelijk inzicht kan iemand zien waar dingen zich bevinden en wat de onderlinge afstand is of de afstand tot de persoon zelf.</a:t>
            </a:r>
          </a:p>
        </p:txBody>
      </p:sp>
      <p:sp>
        <p:nvSpPr>
          <p:cNvPr id="42" name="Tekstvak 41">
            <a:extLst>
              <a:ext uri="{FF2B5EF4-FFF2-40B4-BE49-F238E27FC236}">
                <a16:creationId xmlns:a16="http://schemas.microsoft.com/office/drawing/2014/main" id="{CF783D2E-096E-EA40-4881-27C3ACE9F48A}"/>
              </a:ext>
            </a:extLst>
          </p:cNvPr>
          <p:cNvSpPr txBox="1">
            <a:spLocks noGrp="1" noRot="1" noMove="1" noResize="1" noEditPoints="1" noAdjustHandles="1" noChangeArrowheads="1" noChangeShapeType="1"/>
          </p:cNvSpPr>
          <p:nvPr/>
        </p:nvSpPr>
        <p:spPr>
          <a:xfrm>
            <a:off x="5803365" y="1424666"/>
            <a:ext cx="4574248" cy="2204714"/>
          </a:xfrm>
          <a:prstGeom prst="rect">
            <a:avLst/>
          </a:prstGeom>
          <a:noFill/>
        </p:spPr>
        <p:txBody>
          <a:bodyPr wrap="square" lIns="0" tIns="0" rIns="0" bIns="0" rtlCol="0">
            <a:noAutofit/>
          </a:bodyPr>
          <a:lstStyle/>
          <a:p>
            <a:pPr>
              <a:lnSpc>
                <a:spcPts val="1800"/>
              </a:lnSpc>
            </a:pPr>
            <a:r>
              <a:rPr lang="nl-NL" sz="1500" b="1" dirty="0">
                <a:solidFill>
                  <a:srgbClr val="603366"/>
                </a:solidFill>
                <a:effectLst/>
                <a:latin typeface="Montserrat" panose="00000500000000000000" pitchFamily="2" charset="0"/>
                <a:cs typeface="Arial" panose="020B0604020202020204" pitchFamily="34" charset="0"/>
              </a:rPr>
              <a:t>Wat kan de cliënt ervaren</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Moeite hebben met inschatten van afstanden</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Regelmatig botsen of stoten</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Verdwalen (als gevolg van problemen met ruimtelijke oriëntatie</a:t>
            </a:r>
            <a:r>
              <a:rPr lang="nl-NL" sz="1100" dirty="0">
                <a:latin typeface="Montserrat" panose="00000500000000000000" pitchFamily="2" charset="0"/>
                <a:cs typeface="Arial" panose="020B0604020202020204" pitchFamily="34" charset="0"/>
              </a:rPr>
              <a:t>)</a:t>
            </a:r>
            <a:endParaRPr lang="nl-NL" sz="1100" dirty="0">
              <a:effectLst/>
              <a:latin typeface="Montserrat" panose="00000500000000000000" pitchFamily="2" charset="0"/>
              <a:cs typeface="Arial" panose="020B0604020202020204" pitchFamily="34" charset="0"/>
            </a:endParaRP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Gebrek aan overzicht over de omgeving</a:t>
            </a:r>
            <a:r>
              <a:rPr lang="nl-NL" sz="1100" dirty="0">
                <a:latin typeface="Montserrat" panose="00000500000000000000" pitchFamily="2" charset="0"/>
                <a:cs typeface="Arial" panose="020B0604020202020204" pitchFamily="34" charset="0"/>
              </a:rPr>
              <a:t> (zich niet goed kunnen positioneren in </a:t>
            </a:r>
            <a:r>
              <a:rPr lang="nl-NL" sz="1100" dirty="0">
                <a:effectLst/>
                <a:latin typeface="Montserrat" panose="00000500000000000000" pitchFamily="2" charset="0"/>
                <a:cs typeface="Arial" panose="020B0604020202020204" pitchFamily="34" charset="0"/>
              </a:rPr>
              <a:t>een ruimte</a:t>
            </a:r>
          </a:p>
        </p:txBody>
      </p:sp>
      <p:sp>
        <p:nvSpPr>
          <p:cNvPr id="52" name="Tekstvak 51">
            <a:extLst>
              <a:ext uri="{FF2B5EF4-FFF2-40B4-BE49-F238E27FC236}">
                <a16:creationId xmlns:a16="http://schemas.microsoft.com/office/drawing/2014/main" id="{67A36510-C5D2-23BF-2028-9EA863610169}"/>
              </a:ext>
            </a:extLst>
          </p:cNvPr>
          <p:cNvSpPr txBox="1">
            <a:spLocks noGrp="1" noRot="1" noMove="1" noResize="1" noEditPoints="1" noAdjustHandles="1" noChangeArrowheads="1" noChangeShapeType="1"/>
          </p:cNvSpPr>
          <p:nvPr/>
        </p:nvSpPr>
        <p:spPr>
          <a:xfrm>
            <a:off x="5803365" y="3225595"/>
            <a:ext cx="4574248" cy="1052456"/>
          </a:xfrm>
          <a:prstGeom prst="rect">
            <a:avLst/>
          </a:prstGeom>
          <a:noFill/>
        </p:spPr>
        <p:txBody>
          <a:bodyPr wrap="square" lIns="0" tIns="0" rIns="0" bIns="0" rtlCol="0">
            <a:noAutofit/>
          </a:bodyPr>
          <a:lstStyle/>
          <a:p>
            <a:r>
              <a:rPr lang="nl-NL" sz="1500" b="1" dirty="0">
                <a:solidFill>
                  <a:srgbClr val="603366"/>
                </a:solidFill>
                <a:effectLst/>
                <a:latin typeface="Montserrat" panose="00000500000000000000" pitchFamily="2" charset="0"/>
                <a:cs typeface="Arial" panose="020B0604020202020204" pitchFamily="34" charset="0"/>
              </a:rPr>
              <a:t>Mogelijke gespreksvragen</a:t>
            </a:r>
          </a:p>
          <a:p>
            <a:pPr marL="171450" indent="-171450">
              <a:lnSpc>
                <a:spcPts val="1500"/>
              </a:lnSpc>
              <a:buClr>
                <a:srgbClr val="6B3069"/>
              </a:buClr>
              <a:buSzPct val="120000"/>
              <a:buFont typeface="Arial" panose="020B0604020202020204" pitchFamily="34" charset="0"/>
              <a:buChar char="•"/>
            </a:pPr>
            <a:r>
              <a:rPr lang="nl-NL" sz="1100" dirty="0">
                <a:latin typeface="Montserrat" panose="00000500000000000000" pitchFamily="2" charset="0"/>
                <a:cs typeface="Arial" panose="020B0604020202020204" pitchFamily="34" charset="0"/>
              </a:rPr>
              <a:t>Bots je weleens tegen dingen aan?</a:t>
            </a:r>
          </a:p>
          <a:p>
            <a:pPr marL="171450" indent="-171450">
              <a:lnSpc>
                <a:spcPts val="1500"/>
              </a:lnSpc>
              <a:buClr>
                <a:srgbClr val="6B3069"/>
              </a:buClr>
              <a:buSzPct val="120000"/>
              <a:buFont typeface="Arial" panose="020B0604020202020204" pitchFamily="34" charset="0"/>
              <a:buChar char="•"/>
            </a:pPr>
            <a:r>
              <a:rPr lang="nl-NL" sz="1100" dirty="0">
                <a:latin typeface="Montserrat" panose="00000500000000000000" pitchFamily="2" charset="0"/>
                <a:cs typeface="Arial" panose="020B0604020202020204" pitchFamily="34" charset="0"/>
              </a:rPr>
              <a:t>Vind je het lastig om de weg te vinden?</a:t>
            </a:r>
          </a:p>
          <a:p>
            <a:pPr marL="171450" indent="-171450">
              <a:lnSpc>
                <a:spcPts val="1500"/>
              </a:lnSpc>
              <a:buClr>
                <a:srgbClr val="6B3069"/>
              </a:buClr>
              <a:buSzPct val="120000"/>
              <a:buFont typeface="Arial" panose="020B0604020202020204" pitchFamily="34" charset="0"/>
              <a:buChar char="•"/>
            </a:pPr>
            <a:r>
              <a:rPr lang="nl-NL" sz="1100" dirty="0">
                <a:latin typeface="Montserrat" panose="00000500000000000000" pitchFamily="2" charset="0"/>
                <a:cs typeface="Arial" panose="020B0604020202020204" pitchFamily="34" charset="0"/>
              </a:rPr>
              <a:t>Is het soms lastig om in te schatten waar een stoel of tafel staat?</a:t>
            </a:r>
          </a:p>
          <a:p>
            <a:pPr marL="171450" indent="-171450">
              <a:lnSpc>
                <a:spcPts val="1500"/>
              </a:lnSpc>
              <a:buClr>
                <a:srgbClr val="6B3069"/>
              </a:buClr>
              <a:buSzPct val="120000"/>
              <a:buFont typeface="Arial" panose="020B0604020202020204" pitchFamily="34" charset="0"/>
              <a:buChar char="•"/>
            </a:pPr>
            <a:r>
              <a:rPr lang="nl-NL" sz="1100" dirty="0">
                <a:latin typeface="Montserrat" panose="00000500000000000000" pitchFamily="2" charset="0"/>
                <a:cs typeface="Arial" panose="020B0604020202020204" pitchFamily="34" charset="0"/>
              </a:rPr>
              <a:t>Kun je makkelijk je weg vinden in winkels of gebouwen?</a:t>
            </a:r>
          </a:p>
        </p:txBody>
      </p:sp>
      <p:sp>
        <p:nvSpPr>
          <p:cNvPr id="53" name="Tekstvak 52">
            <a:extLst>
              <a:ext uri="{FF2B5EF4-FFF2-40B4-BE49-F238E27FC236}">
                <a16:creationId xmlns:a16="http://schemas.microsoft.com/office/drawing/2014/main" id="{0A6020CC-F608-05C2-8BB6-5DA8BAC3D8BE}"/>
              </a:ext>
            </a:extLst>
          </p:cNvPr>
          <p:cNvSpPr txBox="1">
            <a:spLocks noGrp="1" noRot="1" noMove="1" noResize="1" noEditPoints="1" noAdjustHandles="1" noChangeArrowheads="1" noChangeShapeType="1"/>
          </p:cNvSpPr>
          <p:nvPr/>
        </p:nvSpPr>
        <p:spPr>
          <a:xfrm>
            <a:off x="5726648" y="4688836"/>
            <a:ext cx="4265010" cy="400110"/>
          </a:xfrm>
          <a:prstGeom prst="rect">
            <a:avLst/>
          </a:prstGeom>
          <a:noFill/>
        </p:spPr>
        <p:txBody>
          <a:bodyPr wrap="square">
            <a:spAutoFit/>
          </a:bodyPr>
          <a:lstStyle/>
          <a:p>
            <a:r>
              <a:rPr lang="nl-NL" sz="1000" dirty="0">
                <a:solidFill>
                  <a:srgbClr val="603366"/>
                </a:solidFill>
                <a:latin typeface="Montserrat" panose="00000500000000000000" pitchFamily="2" charset="0"/>
                <a:cs typeface="Arial" panose="020B0604020202020204" pitchFamily="34" charset="0"/>
              </a:rPr>
              <a:t>D</a:t>
            </a:r>
            <a:r>
              <a:rPr lang="nl-NL" sz="1000" dirty="0">
                <a:solidFill>
                  <a:srgbClr val="603366"/>
                </a:solidFill>
                <a:effectLst/>
                <a:latin typeface="Montserrat" panose="00000500000000000000" pitchFamily="2" charset="0"/>
                <a:cs typeface="Arial" panose="020B0604020202020204" pitchFamily="34" charset="0"/>
              </a:rPr>
              <a:t>eze voorbeeldvragen dienen als basis. Gebruik de antwoorden om het gesprek aan te gaan. </a:t>
            </a:r>
          </a:p>
        </p:txBody>
      </p:sp>
      <p:sp>
        <p:nvSpPr>
          <p:cNvPr id="54" name="Tekstvak 53">
            <a:extLst>
              <a:ext uri="{FF2B5EF4-FFF2-40B4-BE49-F238E27FC236}">
                <a16:creationId xmlns:a16="http://schemas.microsoft.com/office/drawing/2014/main" id="{B0B7A3AB-2E07-F2FB-93FF-65FBA5CB3E08}"/>
              </a:ext>
            </a:extLst>
          </p:cNvPr>
          <p:cNvSpPr txBox="1">
            <a:spLocks noGrp="1" noRot="1" noMove="1" noResize="1" noEditPoints="1" noAdjustHandles="1" noChangeArrowheads="1" noChangeShapeType="1"/>
          </p:cNvSpPr>
          <p:nvPr/>
        </p:nvSpPr>
        <p:spPr>
          <a:xfrm>
            <a:off x="5803365" y="5405946"/>
            <a:ext cx="4574248" cy="935799"/>
          </a:xfrm>
          <a:prstGeom prst="rect">
            <a:avLst/>
          </a:prstGeom>
          <a:noFill/>
        </p:spPr>
        <p:txBody>
          <a:bodyPr wrap="square" lIns="0" tIns="0" rIns="0" bIns="0" rtlCol="0">
            <a:noAutofit/>
          </a:bodyPr>
          <a:lstStyle/>
          <a:p>
            <a:pPr>
              <a:lnSpc>
                <a:spcPct val="150000"/>
              </a:lnSpc>
            </a:pPr>
            <a:r>
              <a:rPr lang="nl-NL" sz="1500" b="1" dirty="0">
                <a:solidFill>
                  <a:srgbClr val="603366"/>
                </a:solidFill>
                <a:latin typeface="Montserrat" panose="00000500000000000000" pitchFamily="2" charset="0"/>
                <a:cs typeface="Arial" panose="020B0604020202020204" pitchFamily="34" charset="0"/>
              </a:rPr>
              <a:t>Mogelijke stoornis</a:t>
            </a:r>
          </a:p>
          <a:p>
            <a:pPr>
              <a:lnSpc>
                <a:spcPct val="150000"/>
              </a:lnSpc>
              <a:buClr>
                <a:srgbClr val="6B3069"/>
              </a:buClr>
              <a:buSzPct val="120000"/>
            </a:pPr>
            <a:r>
              <a:rPr lang="nl-NL" sz="1100" dirty="0">
                <a:effectLst/>
                <a:latin typeface="Montserrat" panose="00000500000000000000" pitchFamily="2" charset="0"/>
                <a:cs typeface="Arial" panose="020B0604020202020204" pitchFamily="34" charset="0"/>
              </a:rPr>
              <a:t>Ruimtelijke agnosie</a:t>
            </a:r>
          </a:p>
        </p:txBody>
      </p:sp>
      <p:sp>
        <p:nvSpPr>
          <p:cNvPr id="55" name="Tekstvak 54">
            <a:extLst>
              <a:ext uri="{FF2B5EF4-FFF2-40B4-BE49-F238E27FC236}">
                <a16:creationId xmlns:a16="http://schemas.microsoft.com/office/drawing/2014/main" id="{B173892C-43A1-9F5B-6906-B2186B4CD32E}"/>
              </a:ext>
            </a:extLst>
          </p:cNvPr>
          <p:cNvSpPr txBox="1">
            <a:spLocks noGrp="1" noRot="1" noMove="1" noResize="1" noEditPoints="1" noAdjustHandles="1" noChangeArrowheads="1" noChangeShapeType="1"/>
          </p:cNvSpPr>
          <p:nvPr/>
        </p:nvSpPr>
        <p:spPr>
          <a:xfrm>
            <a:off x="353352" y="6699200"/>
            <a:ext cx="10059657"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nl-NL" sz="1000" b="0" i="0" dirty="0">
                <a:solidFill>
                  <a:srgbClr val="603366"/>
                </a:solidFill>
                <a:effectLst/>
                <a:latin typeface="Montserrat" panose="00000500000000000000" pitchFamily="2" charset="0"/>
              </a:rPr>
              <a:t>Dit is geen diagnostische tool maar een pscyho-educatie tool. Als je problemen signaleert en/of vermoedt dat er hogere visuele problemen zijn, ga dan in overleg met een expertisecentrum voor visuele problematiek.</a:t>
            </a:r>
          </a:p>
        </p:txBody>
      </p:sp>
      <p:grpSp>
        <p:nvGrpSpPr>
          <p:cNvPr id="15" name="Groep 14" descr="Kennis Over Zien, NAH, Ruimtelijk inzicht, www.kennisoverzien.nl">
            <a:extLst>
              <a:ext uri="{FF2B5EF4-FFF2-40B4-BE49-F238E27FC236}">
                <a16:creationId xmlns:a16="http://schemas.microsoft.com/office/drawing/2014/main" id="{04A29802-98C0-9EC5-0E1A-9C5FFB8BF2C3}"/>
              </a:ext>
            </a:extLst>
          </p:cNvPr>
          <p:cNvGrpSpPr>
            <a:grpSpLocks noGrp="1" noUngrp="1" noRot="1" noMove="1" noResize="1"/>
          </p:cNvGrpSpPr>
          <p:nvPr/>
        </p:nvGrpSpPr>
        <p:grpSpPr>
          <a:xfrm>
            <a:off x="367581" y="7192266"/>
            <a:ext cx="10045428" cy="234951"/>
            <a:chOff x="367581" y="7192266"/>
            <a:chExt cx="10045428" cy="234951"/>
          </a:xfrm>
        </p:grpSpPr>
        <p:sp>
          <p:nvSpPr>
            <p:cNvPr id="2" name="Tekstvak 1">
              <a:extLst>
                <a:ext uri="{FF2B5EF4-FFF2-40B4-BE49-F238E27FC236}">
                  <a16:creationId xmlns:a16="http://schemas.microsoft.com/office/drawing/2014/main" id="{1B5447C1-BA8F-00D2-4CC2-2391C5E17069}"/>
                </a:ex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nvSpPr>
          <p:spPr>
            <a:xfrm>
              <a:off x="367581" y="7192266"/>
              <a:ext cx="6834848" cy="230832"/>
            </a:xfrm>
            <a:prstGeom prst="rect">
              <a:avLst/>
            </a:prstGeom>
            <a:noFill/>
          </p:spPr>
          <p:txBody>
            <a:bodyPr wrap="square" lIns="0" tIns="0" rIns="0" bIns="0" rtlCol="0">
              <a:spAutoFit/>
            </a:bodyPr>
            <a:lstStyle/>
            <a:p>
              <a:r>
                <a:rPr lang="nl-NL" sz="1500" dirty="0">
                  <a:solidFill>
                    <a:schemeClr val="bg1"/>
                  </a:solidFill>
                  <a:effectLst/>
                  <a:latin typeface="Montserrat" panose="00000500000000000000" pitchFamily="2" charset="0"/>
                </a:rPr>
                <a:t>Kennis Over Zien • NAH • </a:t>
              </a:r>
              <a:r>
                <a:rPr lang="nl-NL" sz="1500" dirty="0">
                  <a:solidFill>
                    <a:schemeClr val="bg1"/>
                  </a:solidFill>
                  <a:latin typeface="Montserrat" panose="00000500000000000000" pitchFamily="2" charset="0"/>
                </a:rPr>
                <a:t>Ruimtelijk inzicht</a:t>
              </a:r>
              <a:endParaRPr lang="nl-NL" sz="1500" dirty="0">
                <a:solidFill>
                  <a:schemeClr val="bg1"/>
                </a:solidFill>
                <a:effectLst/>
                <a:latin typeface="Montserrat" panose="00000500000000000000" pitchFamily="2" charset="0"/>
              </a:endParaRPr>
            </a:p>
          </p:txBody>
        </p:sp>
        <p:sp>
          <p:nvSpPr>
            <p:cNvPr id="56" name="Tekstvak 55">
              <a:extLst>
                <a:ext uri="{FF2B5EF4-FFF2-40B4-BE49-F238E27FC236}">
                  <a16:creationId xmlns:a16="http://schemas.microsoft.com/office/drawing/2014/main" id="{87C64556-58E0-8CF9-8A1C-8EC0FEEE098C}"/>
                </a:ex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nvSpPr>
          <p:spPr>
            <a:xfrm>
              <a:off x="8090489" y="7196385"/>
              <a:ext cx="2322520" cy="230832"/>
            </a:xfrm>
            <a:prstGeom prst="rect">
              <a:avLst/>
            </a:prstGeom>
            <a:noFill/>
          </p:spPr>
          <p:txBody>
            <a:bodyPr wrap="square" lIns="0" tIns="0" rIns="0" bIns="0" rtlCol="0">
              <a:spAutoFit/>
            </a:bodyPr>
            <a:lstStyle/>
            <a:p>
              <a:pPr algn="r"/>
              <a:r>
                <a:rPr lang="nl-NL" sz="1500" dirty="0">
                  <a:solidFill>
                    <a:schemeClr val="bg1"/>
                  </a:solidFill>
                  <a:effectLst/>
                  <a:latin typeface="Montserrat" panose="00000500000000000000" pitchFamily="2" charset="0"/>
                </a:rPr>
                <a:t>www.kennisoverzien.nl</a:t>
              </a:r>
            </a:p>
          </p:txBody>
        </p:sp>
      </p:grpSp>
      <p:sp>
        <p:nvSpPr>
          <p:cNvPr id="8" name="Graphic 16">
            <a:extLst>
              <a:ext uri="{FF2B5EF4-FFF2-40B4-BE49-F238E27FC236}">
                <a16:creationId xmlns:a16="http://schemas.microsoft.com/office/drawing/2014/main" id="{98D104D8-C366-40DA-AC92-1224B4BC96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nvSpPr>
        <p:spPr>
          <a:xfrm>
            <a:off x="5268923" y="3171800"/>
            <a:ext cx="429147" cy="331423"/>
          </a:xfrm>
          <a:custGeom>
            <a:avLst/>
            <a:gdLst>
              <a:gd name="connsiteX0" fmla="*/ 213549 w 376023"/>
              <a:gd name="connsiteY0" fmla="*/ 242721 h 290396"/>
              <a:gd name="connsiteX1" fmla="*/ 243854 w 376023"/>
              <a:gd name="connsiteY1" fmla="*/ 290396 h 290396"/>
              <a:gd name="connsiteX2" fmla="*/ 334862 w 376023"/>
              <a:gd name="connsiteY2" fmla="*/ 215626 h 290396"/>
              <a:gd name="connsiteX3" fmla="*/ 376023 w 376023"/>
              <a:gd name="connsiteY3" fmla="*/ 104037 h 290396"/>
              <a:gd name="connsiteX4" fmla="*/ 290396 w 376023"/>
              <a:gd name="connsiteY4" fmla="*/ 0 h 290396"/>
              <a:gd name="connsiteX5" fmla="*/ 214587 w 376023"/>
              <a:gd name="connsiteY5" fmla="*/ 77980 h 290396"/>
              <a:gd name="connsiteX6" fmla="*/ 274158 w 376023"/>
              <a:gd name="connsiteY6" fmla="*/ 147275 h 290396"/>
              <a:gd name="connsiteX7" fmla="*/ 286053 w 376023"/>
              <a:gd name="connsiteY7" fmla="*/ 146142 h 290396"/>
              <a:gd name="connsiteX8" fmla="*/ 213454 w 376023"/>
              <a:gd name="connsiteY8" fmla="*/ 242532 h 290396"/>
              <a:gd name="connsiteX9" fmla="*/ 94 w 376023"/>
              <a:gd name="connsiteY9" fmla="*/ 242721 h 290396"/>
              <a:gd name="connsiteX10" fmla="*/ 30399 w 376023"/>
              <a:gd name="connsiteY10" fmla="*/ 290396 h 290396"/>
              <a:gd name="connsiteX11" fmla="*/ 121408 w 376023"/>
              <a:gd name="connsiteY11" fmla="*/ 215626 h 290396"/>
              <a:gd name="connsiteX12" fmla="*/ 162569 w 376023"/>
              <a:gd name="connsiteY12" fmla="*/ 104037 h 290396"/>
              <a:gd name="connsiteX13" fmla="*/ 76942 w 376023"/>
              <a:gd name="connsiteY13" fmla="*/ 0 h 290396"/>
              <a:gd name="connsiteX14" fmla="*/ 1133 w 376023"/>
              <a:gd name="connsiteY14" fmla="*/ 77980 h 290396"/>
              <a:gd name="connsiteX15" fmla="*/ 60704 w 376023"/>
              <a:gd name="connsiteY15" fmla="*/ 147275 h 290396"/>
              <a:gd name="connsiteX16" fmla="*/ 72599 w 376023"/>
              <a:gd name="connsiteY16" fmla="*/ 146142 h 290396"/>
              <a:gd name="connsiteX17" fmla="*/ 0 w 376023"/>
              <a:gd name="connsiteY17" fmla="*/ 242532 h 29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6023" h="290396">
                <a:moveTo>
                  <a:pt x="213549" y="242721"/>
                </a:moveTo>
                <a:lnTo>
                  <a:pt x="243854" y="290396"/>
                </a:lnTo>
                <a:cubicBezTo>
                  <a:pt x="277462" y="271987"/>
                  <a:pt x="313148" y="243853"/>
                  <a:pt x="334862" y="215626"/>
                </a:cubicBezTo>
                <a:cubicBezTo>
                  <a:pt x="360824" y="180978"/>
                  <a:pt x="376023" y="141988"/>
                  <a:pt x="376023" y="104037"/>
                </a:cubicBezTo>
                <a:cubicBezTo>
                  <a:pt x="376023" y="43333"/>
                  <a:pt x="340243" y="0"/>
                  <a:pt x="290396" y="0"/>
                </a:cubicBezTo>
                <a:cubicBezTo>
                  <a:pt x="248102" y="0"/>
                  <a:pt x="214587" y="34647"/>
                  <a:pt x="214587" y="77980"/>
                </a:cubicBezTo>
                <a:cubicBezTo>
                  <a:pt x="214587" y="115932"/>
                  <a:pt x="241682" y="147275"/>
                  <a:pt x="274158" y="147275"/>
                </a:cubicBezTo>
                <a:cubicBezTo>
                  <a:pt x="278501" y="147275"/>
                  <a:pt x="280672" y="147275"/>
                  <a:pt x="286053" y="146142"/>
                </a:cubicBezTo>
                <a:cubicBezTo>
                  <a:pt x="280672" y="188437"/>
                  <a:pt x="255749" y="221951"/>
                  <a:pt x="213454" y="242532"/>
                </a:cubicBezTo>
                <a:moveTo>
                  <a:pt x="94" y="242721"/>
                </a:moveTo>
                <a:lnTo>
                  <a:pt x="30399" y="290396"/>
                </a:lnTo>
                <a:cubicBezTo>
                  <a:pt x="64008" y="271987"/>
                  <a:pt x="99694" y="243853"/>
                  <a:pt x="121408" y="215626"/>
                </a:cubicBezTo>
                <a:cubicBezTo>
                  <a:pt x="147369" y="180978"/>
                  <a:pt x="162569" y="141988"/>
                  <a:pt x="162569" y="104037"/>
                </a:cubicBezTo>
                <a:cubicBezTo>
                  <a:pt x="162569" y="43333"/>
                  <a:pt x="126789" y="0"/>
                  <a:pt x="76942" y="0"/>
                </a:cubicBezTo>
                <a:cubicBezTo>
                  <a:pt x="34647" y="0"/>
                  <a:pt x="1133" y="34647"/>
                  <a:pt x="1133" y="77980"/>
                </a:cubicBezTo>
                <a:cubicBezTo>
                  <a:pt x="1133" y="115932"/>
                  <a:pt x="28228" y="147275"/>
                  <a:pt x="60704" y="147275"/>
                </a:cubicBezTo>
                <a:cubicBezTo>
                  <a:pt x="65046" y="147275"/>
                  <a:pt x="67218" y="147275"/>
                  <a:pt x="72599" y="146142"/>
                </a:cubicBezTo>
                <a:cubicBezTo>
                  <a:pt x="67218" y="188437"/>
                  <a:pt x="42294" y="221951"/>
                  <a:pt x="0" y="242532"/>
                </a:cubicBezTo>
              </a:path>
            </a:pathLst>
          </a:custGeom>
          <a:solidFill>
            <a:srgbClr val="EA4F59"/>
          </a:solidFill>
          <a:ln w="9441" cap="flat">
            <a:noFill/>
            <a:prstDash val="solid"/>
            <a:miter/>
          </a:ln>
        </p:spPr>
        <p:txBody>
          <a:bodyPr rtlCol="0" anchor="ctr"/>
          <a:lstStyle/>
          <a:p>
            <a:endParaRPr lang="nl-NL" dirty="0"/>
          </a:p>
        </p:txBody>
      </p:sp>
      <p:sp>
        <p:nvSpPr>
          <p:cNvPr id="11" name="Vrije vorm 70">
            <a:extLst>
              <a:ext uri="{FF2B5EF4-FFF2-40B4-BE49-F238E27FC236}">
                <a16:creationId xmlns:a16="http://schemas.microsoft.com/office/drawing/2014/main" id="{7AFEE50C-7A2B-849F-51E4-E6C01B92244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384164" y="1366549"/>
            <a:ext cx="342484" cy="342484"/>
          </a:xfrm>
          <a:custGeom>
            <a:avLst/>
            <a:gdLst>
              <a:gd name="connsiteX0" fmla="*/ 133775 w 267549"/>
              <a:gd name="connsiteY0" fmla="*/ 267550 h 267549"/>
              <a:gd name="connsiteX1" fmla="*/ 267550 w 267549"/>
              <a:gd name="connsiteY1" fmla="*/ 133775 h 267549"/>
              <a:gd name="connsiteX2" fmla="*/ 133775 w 267549"/>
              <a:gd name="connsiteY2" fmla="*/ 0 h 267549"/>
              <a:gd name="connsiteX3" fmla="*/ 0 w 267549"/>
              <a:gd name="connsiteY3" fmla="*/ 133775 h 267549"/>
              <a:gd name="connsiteX4" fmla="*/ 133775 w 267549"/>
              <a:gd name="connsiteY4" fmla="*/ 267550 h 267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549" h="267549">
                <a:moveTo>
                  <a:pt x="133775" y="267550"/>
                </a:moveTo>
                <a:cubicBezTo>
                  <a:pt x="207696" y="267550"/>
                  <a:pt x="267550" y="207601"/>
                  <a:pt x="267550" y="133775"/>
                </a:cubicBezTo>
                <a:cubicBezTo>
                  <a:pt x="267550" y="59948"/>
                  <a:pt x="207696" y="0"/>
                  <a:pt x="133775" y="0"/>
                </a:cubicBezTo>
                <a:cubicBezTo>
                  <a:pt x="59854" y="0"/>
                  <a:pt x="0" y="59948"/>
                  <a:pt x="0" y="133775"/>
                </a:cubicBezTo>
                <a:cubicBezTo>
                  <a:pt x="0" y="207601"/>
                  <a:pt x="59949" y="267550"/>
                  <a:pt x="133775" y="267550"/>
                </a:cubicBezTo>
              </a:path>
            </a:pathLst>
          </a:custGeom>
          <a:solidFill>
            <a:srgbClr val="EA4F59"/>
          </a:solidFill>
          <a:ln w="9441" cap="flat">
            <a:noFill/>
            <a:prstDash val="solid"/>
            <a:miter/>
          </a:ln>
        </p:spPr>
        <p:txBody>
          <a:bodyPr rtlCol="0" anchor="ctr"/>
          <a:lstStyle/>
          <a:p>
            <a:endParaRPr lang="nl-NL" dirty="0"/>
          </a:p>
        </p:txBody>
      </p:sp>
      <p:sp>
        <p:nvSpPr>
          <p:cNvPr id="12" name="Vrije vorm 71">
            <a:extLst>
              <a:ext uri="{FF2B5EF4-FFF2-40B4-BE49-F238E27FC236}">
                <a16:creationId xmlns:a16="http://schemas.microsoft.com/office/drawing/2014/main" id="{ADD16B0E-681C-DE6F-9953-E40FF6B39CC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476153" y="1435096"/>
            <a:ext cx="147072" cy="214023"/>
          </a:xfrm>
          <a:custGeom>
            <a:avLst/>
            <a:gdLst>
              <a:gd name="connsiteX0" fmla="*/ 36441 w 114893"/>
              <a:gd name="connsiteY0" fmla="*/ 72788 h 167194"/>
              <a:gd name="connsiteX1" fmla="*/ 37574 w 114893"/>
              <a:gd name="connsiteY1" fmla="*/ 71655 h 167194"/>
              <a:gd name="connsiteX2" fmla="*/ 78830 w 114893"/>
              <a:gd name="connsiteY2" fmla="*/ 50225 h 167194"/>
              <a:gd name="connsiteX3" fmla="*/ 78830 w 114893"/>
              <a:gd name="connsiteY3" fmla="*/ 49753 h 167194"/>
              <a:gd name="connsiteX4" fmla="*/ 57116 w 114893"/>
              <a:gd name="connsiteY4" fmla="*/ 33042 h 167194"/>
              <a:gd name="connsiteX5" fmla="*/ 21714 w 114893"/>
              <a:gd name="connsiteY5" fmla="*/ 49281 h 167194"/>
              <a:gd name="connsiteX6" fmla="*/ 0 w 114893"/>
              <a:gd name="connsiteY6" fmla="*/ 25490 h 167194"/>
              <a:gd name="connsiteX7" fmla="*/ 57777 w 114893"/>
              <a:gd name="connsiteY7" fmla="*/ 0 h 167194"/>
              <a:gd name="connsiteX8" fmla="*/ 114893 w 114893"/>
              <a:gd name="connsiteY8" fmla="*/ 48808 h 167194"/>
              <a:gd name="connsiteX9" fmla="*/ 114893 w 114893"/>
              <a:gd name="connsiteY9" fmla="*/ 49281 h 167194"/>
              <a:gd name="connsiteX10" fmla="*/ 68445 w 114893"/>
              <a:gd name="connsiteY10" fmla="*/ 96673 h 167194"/>
              <a:gd name="connsiteX11" fmla="*/ 65896 w 114893"/>
              <a:gd name="connsiteY11" fmla="*/ 111117 h 167194"/>
              <a:gd name="connsiteX12" fmla="*/ 41822 w 114893"/>
              <a:gd name="connsiteY12" fmla="*/ 111117 h 167194"/>
              <a:gd name="connsiteX13" fmla="*/ 36441 w 114893"/>
              <a:gd name="connsiteY13" fmla="*/ 72882 h 167194"/>
              <a:gd name="connsiteX14" fmla="*/ 34081 w 114893"/>
              <a:gd name="connsiteY14" fmla="*/ 129432 h 167194"/>
              <a:gd name="connsiteX15" fmla="*/ 72316 w 114893"/>
              <a:gd name="connsiteY15" fmla="*/ 129432 h 167194"/>
              <a:gd name="connsiteX16" fmla="*/ 72316 w 114893"/>
              <a:gd name="connsiteY16" fmla="*/ 167195 h 167194"/>
              <a:gd name="connsiteX17" fmla="*/ 34081 w 114893"/>
              <a:gd name="connsiteY17" fmla="*/ 167195 h 167194"/>
              <a:gd name="connsiteX18" fmla="*/ 34081 w 114893"/>
              <a:gd name="connsiteY18" fmla="*/ 129432 h 16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893" h="167194">
                <a:moveTo>
                  <a:pt x="36441" y="72788"/>
                </a:moveTo>
                <a:lnTo>
                  <a:pt x="37574" y="71655"/>
                </a:lnTo>
                <a:cubicBezTo>
                  <a:pt x="67312" y="70522"/>
                  <a:pt x="78830" y="62686"/>
                  <a:pt x="78830" y="50225"/>
                </a:cubicBezTo>
                <a:lnTo>
                  <a:pt x="78830" y="49753"/>
                </a:lnTo>
                <a:cubicBezTo>
                  <a:pt x="78830" y="39179"/>
                  <a:pt x="70805" y="33042"/>
                  <a:pt x="57116" y="33042"/>
                </a:cubicBezTo>
                <a:cubicBezTo>
                  <a:pt x="43427" y="33042"/>
                  <a:pt x="32570" y="38518"/>
                  <a:pt x="21714" y="49281"/>
                </a:cubicBezTo>
                <a:lnTo>
                  <a:pt x="0" y="25490"/>
                </a:lnTo>
                <a:cubicBezTo>
                  <a:pt x="13689" y="10385"/>
                  <a:pt x="32098" y="0"/>
                  <a:pt x="57777" y="0"/>
                </a:cubicBezTo>
                <a:cubicBezTo>
                  <a:pt x="91764" y="0"/>
                  <a:pt x="114893" y="17465"/>
                  <a:pt x="114893" y="48808"/>
                </a:cubicBezTo>
                <a:lnTo>
                  <a:pt x="114893" y="49281"/>
                </a:lnTo>
                <a:cubicBezTo>
                  <a:pt x="114893" y="79208"/>
                  <a:pt x="94124" y="91480"/>
                  <a:pt x="68445" y="96673"/>
                </a:cubicBezTo>
                <a:lnTo>
                  <a:pt x="65896" y="111117"/>
                </a:lnTo>
                <a:lnTo>
                  <a:pt x="41822" y="111117"/>
                </a:lnTo>
                <a:lnTo>
                  <a:pt x="36441" y="72882"/>
                </a:lnTo>
                <a:close/>
                <a:moveTo>
                  <a:pt x="34081" y="129432"/>
                </a:moveTo>
                <a:lnTo>
                  <a:pt x="72316" y="129432"/>
                </a:lnTo>
                <a:lnTo>
                  <a:pt x="72316" y="167195"/>
                </a:lnTo>
                <a:lnTo>
                  <a:pt x="34081" y="167195"/>
                </a:lnTo>
                <a:lnTo>
                  <a:pt x="34081" y="129432"/>
                </a:lnTo>
                <a:close/>
              </a:path>
            </a:pathLst>
          </a:custGeom>
          <a:solidFill>
            <a:srgbClr val="FFFFFF"/>
          </a:solidFill>
          <a:ln w="9441" cap="flat">
            <a:noFill/>
            <a:prstDash val="solid"/>
            <a:miter/>
          </a:ln>
        </p:spPr>
        <p:txBody>
          <a:bodyPr rtlCol="0" anchor="ctr"/>
          <a:lstStyle/>
          <a:p>
            <a:endParaRPr lang="nl-NL" dirty="0"/>
          </a:p>
        </p:txBody>
      </p:sp>
    </p:spTree>
    <p:extLst>
      <p:ext uri="{BB962C8B-B14F-4D97-AF65-F5344CB8AC3E}">
        <p14:creationId xmlns:p14="http://schemas.microsoft.com/office/powerpoint/2010/main" val="693205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72838-B7B8-65F5-EE45-649C298290D9}"/>
            </a:ext>
          </a:extLst>
        </p:cNvPr>
        <p:cNvGrpSpPr/>
        <p:nvPr/>
      </p:nvGrpSpPr>
      <p:grpSpPr>
        <a:xfrm>
          <a:off x="0" y="0"/>
          <a:ext cx="0" cy="0"/>
          <a:chOff x="0" y="0"/>
          <a:chExt cx="0" cy="0"/>
        </a:xfrm>
      </p:grpSpPr>
      <p:sp>
        <p:nvSpPr>
          <p:cNvPr id="9" name="Uitstel 6">
            <a:extLst>
              <a:ext uri="{FF2B5EF4-FFF2-40B4-BE49-F238E27FC236}">
                <a16:creationId xmlns:a16="http://schemas.microsoft.com/office/drawing/2014/main" id="{D8C13157-CD5B-3B9C-CCA0-CE9744804D3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0124" y="-63816"/>
            <a:ext cx="5494500" cy="7562343"/>
          </a:xfrm>
          <a:custGeom>
            <a:avLst/>
            <a:gdLst>
              <a:gd name="connsiteX0" fmla="*/ 0 w 9117496"/>
              <a:gd name="connsiteY0" fmla="*/ 0 h 7559675"/>
              <a:gd name="connsiteX1" fmla="*/ 4558748 w 9117496"/>
              <a:gd name="connsiteY1" fmla="*/ 0 h 7559675"/>
              <a:gd name="connsiteX2" fmla="*/ 9117496 w 9117496"/>
              <a:gd name="connsiteY2" fmla="*/ 3779838 h 7559675"/>
              <a:gd name="connsiteX3" fmla="*/ 4558748 w 9117496"/>
              <a:gd name="connsiteY3" fmla="*/ 7559676 h 7559675"/>
              <a:gd name="connsiteX4" fmla="*/ 0 w 9117496"/>
              <a:gd name="connsiteY4" fmla="*/ 7559675 h 7559675"/>
              <a:gd name="connsiteX5" fmla="*/ 0 w 9117496"/>
              <a:gd name="connsiteY5" fmla="*/ 0 h 7559675"/>
              <a:gd name="connsiteX0" fmla="*/ 0 w 6713344"/>
              <a:gd name="connsiteY0" fmla="*/ 0 h 7559676"/>
              <a:gd name="connsiteX1" fmla="*/ 4558748 w 6713344"/>
              <a:gd name="connsiteY1" fmla="*/ 0 h 7559676"/>
              <a:gd name="connsiteX2" fmla="*/ 6692348 w 6713344"/>
              <a:gd name="connsiteY2" fmla="*/ 3700325 h 7559676"/>
              <a:gd name="connsiteX3" fmla="*/ 4558748 w 6713344"/>
              <a:gd name="connsiteY3" fmla="*/ 7559676 h 7559676"/>
              <a:gd name="connsiteX4" fmla="*/ 0 w 6713344"/>
              <a:gd name="connsiteY4" fmla="*/ 7559675 h 7559676"/>
              <a:gd name="connsiteX5" fmla="*/ 0 w 6713344"/>
              <a:gd name="connsiteY5" fmla="*/ 0 h 7559676"/>
              <a:gd name="connsiteX0" fmla="*/ 0 w 6724322"/>
              <a:gd name="connsiteY0" fmla="*/ 0 h 7559676"/>
              <a:gd name="connsiteX1" fmla="*/ 4558748 w 6724322"/>
              <a:gd name="connsiteY1" fmla="*/ 0 h 7559676"/>
              <a:gd name="connsiteX2" fmla="*/ 6692348 w 6724322"/>
              <a:gd name="connsiteY2" fmla="*/ 3700325 h 7559676"/>
              <a:gd name="connsiteX3" fmla="*/ 4558748 w 6724322"/>
              <a:gd name="connsiteY3" fmla="*/ 7559676 h 7559676"/>
              <a:gd name="connsiteX4" fmla="*/ 0 w 6724322"/>
              <a:gd name="connsiteY4" fmla="*/ 7559675 h 7559676"/>
              <a:gd name="connsiteX5" fmla="*/ 0 w 6724322"/>
              <a:gd name="connsiteY5" fmla="*/ 0 h 7559676"/>
              <a:gd name="connsiteX0" fmla="*/ 0 w 6702512"/>
              <a:gd name="connsiteY0" fmla="*/ 51 h 7559727"/>
              <a:gd name="connsiteX1" fmla="*/ 4558748 w 6702512"/>
              <a:gd name="connsiteY1" fmla="*/ 51 h 7559727"/>
              <a:gd name="connsiteX2" fmla="*/ 6692348 w 6702512"/>
              <a:gd name="connsiteY2" fmla="*/ 3700376 h 7559727"/>
              <a:gd name="connsiteX3" fmla="*/ 4558748 w 6702512"/>
              <a:gd name="connsiteY3" fmla="*/ 7559727 h 7559727"/>
              <a:gd name="connsiteX4" fmla="*/ 0 w 6702512"/>
              <a:gd name="connsiteY4" fmla="*/ 7559726 h 7559727"/>
              <a:gd name="connsiteX5" fmla="*/ 0 w 6702512"/>
              <a:gd name="connsiteY5" fmla="*/ 51 h 7559727"/>
              <a:gd name="connsiteX0" fmla="*/ 0 w 6692768"/>
              <a:gd name="connsiteY0" fmla="*/ 51 h 7583285"/>
              <a:gd name="connsiteX1" fmla="*/ 4558748 w 6692768"/>
              <a:gd name="connsiteY1" fmla="*/ 51 h 7583285"/>
              <a:gd name="connsiteX2" fmla="*/ 6692348 w 6692768"/>
              <a:gd name="connsiteY2" fmla="*/ 3700376 h 7583285"/>
              <a:gd name="connsiteX3" fmla="*/ 4558748 w 6692768"/>
              <a:gd name="connsiteY3" fmla="*/ 7559727 h 7583285"/>
              <a:gd name="connsiteX4" fmla="*/ 0 w 6692768"/>
              <a:gd name="connsiteY4" fmla="*/ 7559726 h 7583285"/>
              <a:gd name="connsiteX5" fmla="*/ 0 w 6692768"/>
              <a:gd name="connsiteY5" fmla="*/ 51 h 7583285"/>
              <a:gd name="connsiteX0" fmla="*/ 0 w 6701746"/>
              <a:gd name="connsiteY0" fmla="*/ 53 h 7583287"/>
              <a:gd name="connsiteX1" fmla="*/ 3816626 w 6701746"/>
              <a:gd name="connsiteY1" fmla="*/ 53 h 7583287"/>
              <a:gd name="connsiteX2" fmla="*/ 6692348 w 6701746"/>
              <a:gd name="connsiteY2" fmla="*/ 3700378 h 7583287"/>
              <a:gd name="connsiteX3" fmla="*/ 4558748 w 6701746"/>
              <a:gd name="connsiteY3" fmla="*/ 7559729 h 7583287"/>
              <a:gd name="connsiteX4" fmla="*/ 0 w 6701746"/>
              <a:gd name="connsiteY4" fmla="*/ 7559728 h 7583287"/>
              <a:gd name="connsiteX5" fmla="*/ 0 w 6701746"/>
              <a:gd name="connsiteY5" fmla="*/ 53 h 7583287"/>
              <a:gd name="connsiteX0" fmla="*/ 0 w 6695132"/>
              <a:gd name="connsiteY0" fmla="*/ 0 h 7583234"/>
              <a:gd name="connsiteX1" fmla="*/ 4916557 w 6695132"/>
              <a:gd name="connsiteY1" fmla="*/ 26505 h 7583234"/>
              <a:gd name="connsiteX2" fmla="*/ 6692348 w 6695132"/>
              <a:gd name="connsiteY2" fmla="*/ 3700325 h 7583234"/>
              <a:gd name="connsiteX3" fmla="*/ 4558748 w 6695132"/>
              <a:gd name="connsiteY3" fmla="*/ 7559676 h 7583234"/>
              <a:gd name="connsiteX4" fmla="*/ 0 w 6695132"/>
              <a:gd name="connsiteY4" fmla="*/ 7559675 h 7583234"/>
              <a:gd name="connsiteX5" fmla="*/ 0 w 6695132"/>
              <a:gd name="connsiteY5" fmla="*/ 0 h 7583234"/>
              <a:gd name="connsiteX0" fmla="*/ 0 w 6693821"/>
              <a:gd name="connsiteY0" fmla="*/ 0 h 7583234"/>
              <a:gd name="connsiteX1" fmla="*/ 4916557 w 6693821"/>
              <a:gd name="connsiteY1" fmla="*/ 26505 h 7583234"/>
              <a:gd name="connsiteX2" fmla="*/ 6692348 w 6693821"/>
              <a:gd name="connsiteY2" fmla="*/ 3700325 h 7583234"/>
              <a:gd name="connsiteX3" fmla="*/ 4558748 w 6693821"/>
              <a:gd name="connsiteY3" fmla="*/ 7559676 h 7583234"/>
              <a:gd name="connsiteX4" fmla="*/ 0 w 6693821"/>
              <a:gd name="connsiteY4" fmla="*/ 7559675 h 7583234"/>
              <a:gd name="connsiteX5" fmla="*/ 0 w 6693821"/>
              <a:gd name="connsiteY5" fmla="*/ 0 h 7583234"/>
              <a:gd name="connsiteX0" fmla="*/ 0 w 6693821"/>
              <a:gd name="connsiteY0" fmla="*/ 0 h 7571454"/>
              <a:gd name="connsiteX1" fmla="*/ 4916557 w 6693821"/>
              <a:gd name="connsiteY1" fmla="*/ 26505 h 7571454"/>
              <a:gd name="connsiteX2" fmla="*/ 6692348 w 6693821"/>
              <a:gd name="connsiteY2" fmla="*/ 3700325 h 7571454"/>
              <a:gd name="connsiteX3" fmla="*/ 4558748 w 6693821"/>
              <a:gd name="connsiteY3" fmla="*/ 7559676 h 7571454"/>
              <a:gd name="connsiteX4" fmla="*/ 0 w 6693821"/>
              <a:gd name="connsiteY4" fmla="*/ 7559675 h 7571454"/>
              <a:gd name="connsiteX5" fmla="*/ 0 w 6693821"/>
              <a:gd name="connsiteY5" fmla="*/ 0 h 7571454"/>
              <a:gd name="connsiteX0" fmla="*/ 0 w 6692413"/>
              <a:gd name="connsiteY0" fmla="*/ 0 h 7571454"/>
              <a:gd name="connsiteX1" fmla="*/ 4638262 w 6692413"/>
              <a:gd name="connsiteY1" fmla="*/ 26505 h 7571454"/>
              <a:gd name="connsiteX2" fmla="*/ 6692348 w 6692413"/>
              <a:gd name="connsiteY2" fmla="*/ 3700325 h 7571454"/>
              <a:gd name="connsiteX3" fmla="*/ 4558748 w 6692413"/>
              <a:gd name="connsiteY3" fmla="*/ 7559676 h 7571454"/>
              <a:gd name="connsiteX4" fmla="*/ 0 w 6692413"/>
              <a:gd name="connsiteY4" fmla="*/ 7559675 h 7571454"/>
              <a:gd name="connsiteX5" fmla="*/ 0 w 6692413"/>
              <a:gd name="connsiteY5" fmla="*/ 0 h 7571454"/>
              <a:gd name="connsiteX0" fmla="*/ 0 w 6692973"/>
              <a:gd name="connsiteY0" fmla="*/ 0 h 7571454"/>
              <a:gd name="connsiteX1" fmla="*/ 4797288 w 6692973"/>
              <a:gd name="connsiteY1" fmla="*/ 13253 h 7571454"/>
              <a:gd name="connsiteX2" fmla="*/ 6692348 w 6692973"/>
              <a:gd name="connsiteY2" fmla="*/ 3700325 h 7571454"/>
              <a:gd name="connsiteX3" fmla="*/ 4558748 w 6692973"/>
              <a:gd name="connsiteY3" fmla="*/ 7559676 h 7571454"/>
              <a:gd name="connsiteX4" fmla="*/ 0 w 6692973"/>
              <a:gd name="connsiteY4" fmla="*/ 7559675 h 7571454"/>
              <a:gd name="connsiteX5" fmla="*/ 0 w 6692973"/>
              <a:gd name="connsiteY5" fmla="*/ 0 h 7571454"/>
              <a:gd name="connsiteX0" fmla="*/ 0 w 6697793"/>
              <a:gd name="connsiteY0" fmla="*/ 0 h 7559675"/>
              <a:gd name="connsiteX1" fmla="*/ 4797288 w 6697793"/>
              <a:gd name="connsiteY1" fmla="*/ 13253 h 7559675"/>
              <a:gd name="connsiteX2" fmla="*/ 6692348 w 6697793"/>
              <a:gd name="connsiteY2" fmla="*/ 3700325 h 7559675"/>
              <a:gd name="connsiteX3" fmla="*/ 4068418 w 6697793"/>
              <a:gd name="connsiteY3" fmla="*/ 7493415 h 7559675"/>
              <a:gd name="connsiteX4" fmla="*/ 0 w 6697793"/>
              <a:gd name="connsiteY4" fmla="*/ 7559675 h 7559675"/>
              <a:gd name="connsiteX5" fmla="*/ 0 w 6697793"/>
              <a:gd name="connsiteY5" fmla="*/ 0 h 7559675"/>
              <a:gd name="connsiteX0" fmla="*/ 0 w 6692349"/>
              <a:gd name="connsiteY0" fmla="*/ 0 h 7562987"/>
              <a:gd name="connsiteX1" fmla="*/ 4797288 w 6692349"/>
              <a:gd name="connsiteY1" fmla="*/ 13253 h 7562987"/>
              <a:gd name="connsiteX2" fmla="*/ 6692348 w 6692349"/>
              <a:gd name="connsiteY2" fmla="*/ 3700325 h 7562987"/>
              <a:gd name="connsiteX3" fmla="*/ 4784035 w 6692349"/>
              <a:gd name="connsiteY3" fmla="*/ 7546423 h 7562987"/>
              <a:gd name="connsiteX4" fmla="*/ 0 w 6692349"/>
              <a:gd name="connsiteY4" fmla="*/ 7559675 h 7562987"/>
              <a:gd name="connsiteX5" fmla="*/ 0 w 6692349"/>
              <a:gd name="connsiteY5" fmla="*/ 0 h 7562987"/>
              <a:gd name="connsiteX0" fmla="*/ 0 w 5612218"/>
              <a:gd name="connsiteY0" fmla="*/ 257433 h 8099099"/>
              <a:gd name="connsiteX1" fmla="*/ 4797288 w 5612218"/>
              <a:gd name="connsiteY1" fmla="*/ 270686 h 8099099"/>
              <a:gd name="connsiteX2" fmla="*/ 5605669 w 5612218"/>
              <a:gd name="connsiteY2" fmla="*/ 3878244 h 8099099"/>
              <a:gd name="connsiteX3" fmla="*/ 4784035 w 5612218"/>
              <a:gd name="connsiteY3" fmla="*/ 7803856 h 8099099"/>
              <a:gd name="connsiteX4" fmla="*/ 0 w 5612218"/>
              <a:gd name="connsiteY4" fmla="*/ 7817108 h 8099099"/>
              <a:gd name="connsiteX5" fmla="*/ 0 w 5612218"/>
              <a:gd name="connsiteY5" fmla="*/ 257433 h 8099099"/>
              <a:gd name="connsiteX0" fmla="*/ 0 w 5614176"/>
              <a:gd name="connsiteY0" fmla="*/ 257433 h 8099099"/>
              <a:gd name="connsiteX1" fmla="*/ 4797288 w 5614176"/>
              <a:gd name="connsiteY1" fmla="*/ 270686 h 8099099"/>
              <a:gd name="connsiteX2" fmla="*/ 5605669 w 5614176"/>
              <a:gd name="connsiteY2" fmla="*/ 3878244 h 8099099"/>
              <a:gd name="connsiteX3" fmla="*/ 4784035 w 5614176"/>
              <a:gd name="connsiteY3" fmla="*/ 7803856 h 8099099"/>
              <a:gd name="connsiteX4" fmla="*/ 0 w 5614176"/>
              <a:gd name="connsiteY4" fmla="*/ 7817108 h 8099099"/>
              <a:gd name="connsiteX5" fmla="*/ 0 w 5614176"/>
              <a:gd name="connsiteY5" fmla="*/ 257433 h 8099099"/>
              <a:gd name="connsiteX0" fmla="*/ 0 w 5614176"/>
              <a:gd name="connsiteY0" fmla="*/ 0 h 7841666"/>
              <a:gd name="connsiteX1" fmla="*/ 4797288 w 5614176"/>
              <a:gd name="connsiteY1" fmla="*/ 13253 h 7841666"/>
              <a:gd name="connsiteX2" fmla="*/ 5605669 w 5614176"/>
              <a:gd name="connsiteY2" fmla="*/ 3620811 h 7841666"/>
              <a:gd name="connsiteX3" fmla="*/ 4784035 w 5614176"/>
              <a:gd name="connsiteY3" fmla="*/ 7546423 h 7841666"/>
              <a:gd name="connsiteX4" fmla="*/ 0 w 5614176"/>
              <a:gd name="connsiteY4" fmla="*/ 7559675 h 7841666"/>
              <a:gd name="connsiteX5" fmla="*/ 0 w 5614176"/>
              <a:gd name="connsiteY5" fmla="*/ 0 h 7841666"/>
              <a:gd name="connsiteX0" fmla="*/ 0 w 5605804"/>
              <a:gd name="connsiteY0" fmla="*/ 0 h 7559675"/>
              <a:gd name="connsiteX1" fmla="*/ 4797288 w 5605804"/>
              <a:gd name="connsiteY1" fmla="*/ 13253 h 7559675"/>
              <a:gd name="connsiteX2" fmla="*/ 5605669 w 5605804"/>
              <a:gd name="connsiteY2" fmla="*/ 3620811 h 7559675"/>
              <a:gd name="connsiteX3" fmla="*/ 4784035 w 5605804"/>
              <a:gd name="connsiteY3" fmla="*/ 7546423 h 7559675"/>
              <a:gd name="connsiteX4" fmla="*/ 0 w 5605804"/>
              <a:gd name="connsiteY4" fmla="*/ 7559675 h 7559675"/>
              <a:gd name="connsiteX5" fmla="*/ 0 w 5605804"/>
              <a:gd name="connsiteY5" fmla="*/ 0 h 7559675"/>
              <a:gd name="connsiteX0" fmla="*/ 0 w 5606303"/>
              <a:gd name="connsiteY0" fmla="*/ 0 h 7559675"/>
              <a:gd name="connsiteX1" fmla="*/ 4797288 w 5606303"/>
              <a:gd name="connsiteY1" fmla="*/ 13253 h 7559675"/>
              <a:gd name="connsiteX2" fmla="*/ 5605669 w 5606303"/>
              <a:gd name="connsiteY2" fmla="*/ 3620811 h 7559675"/>
              <a:gd name="connsiteX3" fmla="*/ 4784035 w 5606303"/>
              <a:gd name="connsiteY3" fmla="*/ 7546423 h 7559675"/>
              <a:gd name="connsiteX4" fmla="*/ 0 w 5606303"/>
              <a:gd name="connsiteY4" fmla="*/ 7559675 h 7559675"/>
              <a:gd name="connsiteX5" fmla="*/ 0 w 5606303"/>
              <a:gd name="connsiteY5" fmla="*/ 0 h 7559675"/>
              <a:gd name="connsiteX0" fmla="*/ 0 w 5477595"/>
              <a:gd name="connsiteY0" fmla="*/ 259397 h 8099100"/>
              <a:gd name="connsiteX1" fmla="*/ 4797288 w 5477595"/>
              <a:gd name="connsiteY1" fmla="*/ 272650 h 8099100"/>
              <a:gd name="connsiteX2" fmla="*/ 5433391 w 5477595"/>
              <a:gd name="connsiteY2" fmla="*/ 3906713 h 8099100"/>
              <a:gd name="connsiteX3" fmla="*/ 4784035 w 5477595"/>
              <a:gd name="connsiteY3" fmla="*/ 7805820 h 8099100"/>
              <a:gd name="connsiteX4" fmla="*/ 0 w 5477595"/>
              <a:gd name="connsiteY4" fmla="*/ 7819072 h 8099100"/>
              <a:gd name="connsiteX5" fmla="*/ 0 w 5477595"/>
              <a:gd name="connsiteY5" fmla="*/ 259397 h 8099100"/>
              <a:gd name="connsiteX0" fmla="*/ 0 w 5487899"/>
              <a:gd name="connsiteY0" fmla="*/ 259397 h 7819245"/>
              <a:gd name="connsiteX1" fmla="*/ 4797288 w 5487899"/>
              <a:gd name="connsiteY1" fmla="*/ 272650 h 7819245"/>
              <a:gd name="connsiteX2" fmla="*/ 5433391 w 5487899"/>
              <a:gd name="connsiteY2" fmla="*/ 3906713 h 7819245"/>
              <a:gd name="connsiteX3" fmla="*/ 4784035 w 5487899"/>
              <a:gd name="connsiteY3" fmla="*/ 7805820 h 7819245"/>
              <a:gd name="connsiteX4" fmla="*/ 0 w 5487899"/>
              <a:gd name="connsiteY4" fmla="*/ 7819072 h 7819245"/>
              <a:gd name="connsiteX5" fmla="*/ 0 w 5487899"/>
              <a:gd name="connsiteY5" fmla="*/ 259397 h 7819245"/>
              <a:gd name="connsiteX0" fmla="*/ 0 w 5491354"/>
              <a:gd name="connsiteY0" fmla="*/ 0 h 7559848"/>
              <a:gd name="connsiteX1" fmla="*/ 4797288 w 5491354"/>
              <a:gd name="connsiteY1" fmla="*/ 13253 h 7559848"/>
              <a:gd name="connsiteX2" fmla="*/ 5433391 w 5491354"/>
              <a:gd name="connsiteY2" fmla="*/ 3647316 h 7559848"/>
              <a:gd name="connsiteX3" fmla="*/ 4784035 w 5491354"/>
              <a:gd name="connsiteY3" fmla="*/ 7546423 h 7559848"/>
              <a:gd name="connsiteX4" fmla="*/ 0 w 5491354"/>
              <a:gd name="connsiteY4" fmla="*/ 7559675 h 7559848"/>
              <a:gd name="connsiteX5" fmla="*/ 0 w 5491354"/>
              <a:gd name="connsiteY5" fmla="*/ 0 h 7559848"/>
              <a:gd name="connsiteX0" fmla="*/ 0 w 5513098"/>
              <a:gd name="connsiteY0" fmla="*/ 0 h 7559848"/>
              <a:gd name="connsiteX1" fmla="*/ 4293705 w 5513098"/>
              <a:gd name="connsiteY1" fmla="*/ 1 h 7559848"/>
              <a:gd name="connsiteX2" fmla="*/ 5433391 w 5513098"/>
              <a:gd name="connsiteY2" fmla="*/ 3647316 h 7559848"/>
              <a:gd name="connsiteX3" fmla="*/ 4784035 w 5513098"/>
              <a:gd name="connsiteY3" fmla="*/ 7546423 h 7559848"/>
              <a:gd name="connsiteX4" fmla="*/ 0 w 5513098"/>
              <a:gd name="connsiteY4" fmla="*/ 7559675 h 7559848"/>
              <a:gd name="connsiteX5" fmla="*/ 0 w 5513098"/>
              <a:gd name="connsiteY5" fmla="*/ 0 h 7559848"/>
              <a:gd name="connsiteX0" fmla="*/ 0 w 5534695"/>
              <a:gd name="connsiteY0" fmla="*/ 0 h 7559848"/>
              <a:gd name="connsiteX1" fmla="*/ 4863549 w 5534695"/>
              <a:gd name="connsiteY1" fmla="*/ 1 h 7559848"/>
              <a:gd name="connsiteX2" fmla="*/ 5433391 w 5534695"/>
              <a:gd name="connsiteY2" fmla="*/ 3647316 h 7559848"/>
              <a:gd name="connsiteX3" fmla="*/ 4784035 w 5534695"/>
              <a:gd name="connsiteY3" fmla="*/ 7546423 h 7559848"/>
              <a:gd name="connsiteX4" fmla="*/ 0 w 5534695"/>
              <a:gd name="connsiteY4" fmla="*/ 7559675 h 7559848"/>
              <a:gd name="connsiteX5" fmla="*/ 0 w 5534695"/>
              <a:gd name="connsiteY5" fmla="*/ 0 h 7559848"/>
              <a:gd name="connsiteX0" fmla="*/ 0 w 5471488"/>
              <a:gd name="connsiteY0" fmla="*/ 0 h 7559848"/>
              <a:gd name="connsiteX1" fmla="*/ 4863549 w 5471488"/>
              <a:gd name="connsiteY1" fmla="*/ 1 h 7559848"/>
              <a:gd name="connsiteX2" fmla="*/ 5433391 w 5471488"/>
              <a:gd name="connsiteY2" fmla="*/ 3647316 h 7559848"/>
              <a:gd name="connsiteX3" fmla="*/ 4784035 w 5471488"/>
              <a:gd name="connsiteY3" fmla="*/ 7546423 h 7559848"/>
              <a:gd name="connsiteX4" fmla="*/ 0 w 5471488"/>
              <a:gd name="connsiteY4" fmla="*/ 7559675 h 7559848"/>
              <a:gd name="connsiteX5" fmla="*/ 0 w 5471488"/>
              <a:gd name="connsiteY5" fmla="*/ 0 h 7559848"/>
              <a:gd name="connsiteX0" fmla="*/ 0 w 5433661"/>
              <a:gd name="connsiteY0" fmla="*/ 0 h 7559675"/>
              <a:gd name="connsiteX1" fmla="*/ 4863549 w 5433661"/>
              <a:gd name="connsiteY1" fmla="*/ 1 h 7559675"/>
              <a:gd name="connsiteX2" fmla="*/ 5433391 w 5433661"/>
              <a:gd name="connsiteY2" fmla="*/ 3647316 h 7559675"/>
              <a:gd name="connsiteX3" fmla="*/ 4784035 w 5433661"/>
              <a:gd name="connsiteY3" fmla="*/ 7546423 h 7559675"/>
              <a:gd name="connsiteX4" fmla="*/ 0 w 5433661"/>
              <a:gd name="connsiteY4" fmla="*/ 7559675 h 7559675"/>
              <a:gd name="connsiteX5" fmla="*/ 0 w 5433661"/>
              <a:gd name="connsiteY5" fmla="*/ 0 h 7559675"/>
              <a:gd name="connsiteX0" fmla="*/ 0 w 5441265"/>
              <a:gd name="connsiteY0" fmla="*/ 267034 h 8109872"/>
              <a:gd name="connsiteX1" fmla="*/ 4863549 w 5441265"/>
              <a:gd name="connsiteY1" fmla="*/ 267035 h 8109872"/>
              <a:gd name="connsiteX2" fmla="*/ 5340258 w 5441265"/>
              <a:gd name="connsiteY2" fmla="*/ 3872016 h 8109872"/>
              <a:gd name="connsiteX3" fmla="*/ 4784035 w 5441265"/>
              <a:gd name="connsiteY3" fmla="*/ 7813457 h 8109872"/>
              <a:gd name="connsiteX4" fmla="*/ 0 w 5441265"/>
              <a:gd name="connsiteY4" fmla="*/ 7826709 h 8109872"/>
              <a:gd name="connsiteX5" fmla="*/ 0 w 5441265"/>
              <a:gd name="connsiteY5" fmla="*/ 267034 h 8109872"/>
              <a:gd name="connsiteX0" fmla="*/ 0 w 5441265"/>
              <a:gd name="connsiteY0" fmla="*/ 260781 h 8103619"/>
              <a:gd name="connsiteX1" fmla="*/ 4863549 w 5441265"/>
              <a:gd name="connsiteY1" fmla="*/ 269249 h 8103619"/>
              <a:gd name="connsiteX2" fmla="*/ 5340258 w 5441265"/>
              <a:gd name="connsiteY2" fmla="*/ 3865763 h 8103619"/>
              <a:gd name="connsiteX3" fmla="*/ 4784035 w 5441265"/>
              <a:gd name="connsiteY3" fmla="*/ 7807204 h 8103619"/>
              <a:gd name="connsiteX4" fmla="*/ 0 w 5441265"/>
              <a:gd name="connsiteY4" fmla="*/ 7820456 h 8103619"/>
              <a:gd name="connsiteX5" fmla="*/ 0 w 5441265"/>
              <a:gd name="connsiteY5" fmla="*/ 260781 h 8103619"/>
              <a:gd name="connsiteX0" fmla="*/ 0 w 5396030"/>
              <a:gd name="connsiteY0" fmla="*/ 0 h 7842838"/>
              <a:gd name="connsiteX1" fmla="*/ 4863549 w 5396030"/>
              <a:gd name="connsiteY1" fmla="*/ 8468 h 7842838"/>
              <a:gd name="connsiteX2" fmla="*/ 5340258 w 5396030"/>
              <a:gd name="connsiteY2" fmla="*/ 3604982 h 7842838"/>
              <a:gd name="connsiteX3" fmla="*/ 4784035 w 5396030"/>
              <a:gd name="connsiteY3" fmla="*/ 7546423 h 7842838"/>
              <a:gd name="connsiteX4" fmla="*/ 0 w 5396030"/>
              <a:gd name="connsiteY4" fmla="*/ 7559675 h 7842838"/>
              <a:gd name="connsiteX5" fmla="*/ 0 w 5396030"/>
              <a:gd name="connsiteY5" fmla="*/ 0 h 7842838"/>
              <a:gd name="connsiteX0" fmla="*/ 0 w 5340597"/>
              <a:gd name="connsiteY0" fmla="*/ 0 h 7559806"/>
              <a:gd name="connsiteX1" fmla="*/ 4863549 w 5340597"/>
              <a:gd name="connsiteY1" fmla="*/ 8468 h 7559806"/>
              <a:gd name="connsiteX2" fmla="*/ 5340258 w 5340597"/>
              <a:gd name="connsiteY2" fmla="*/ 3604982 h 7559806"/>
              <a:gd name="connsiteX3" fmla="*/ 4784035 w 5340597"/>
              <a:gd name="connsiteY3" fmla="*/ 7546423 h 7559806"/>
              <a:gd name="connsiteX4" fmla="*/ 0 w 5340597"/>
              <a:gd name="connsiteY4" fmla="*/ 7559675 h 7559806"/>
              <a:gd name="connsiteX5" fmla="*/ 0 w 5340597"/>
              <a:gd name="connsiteY5" fmla="*/ 0 h 7559806"/>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588"/>
              <a:gd name="connsiteY0" fmla="*/ 0 h 7580290"/>
              <a:gd name="connsiteX1" fmla="*/ 4863549 w 5340588"/>
              <a:gd name="connsiteY1" fmla="*/ 8468 h 7580290"/>
              <a:gd name="connsiteX2" fmla="*/ 5340258 w 5340588"/>
              <a:gd name="connsiteY2" fmla="*/ 3604982 h 7580290"/>
              <a:gd name="connsiteX3" fmla="*/ 4944901 w 5340588"/>
              <a:gd name="connsiteY3" fmla="*/ 7580290 h 7580290"/>
              <a:gd name="connsiteX4" fmla="*/ 0 w 5340588"/>
              <a:gd name="connsiteY4" fmla="*/ 7559675 h 7580290"/>
              <a:gd name="connsiteX5" fmla="*/ 0 w 5340588"/>
              <a:gd name="connsiteY5" fmla="*/ 0 h 7580290"/>
              <a:gd name="connsiteX0" fmla="*/ 0 w 5340417"/>
              <a:gd name="connsiteY0" fmla="*/ 0 h 7580290"/>
              <a:gd name="connsiteX1" fmla="*/ 4888949 w 5340417"/>
              <a:gd name="connsiteY1" fmla="*/ 16934 h 7580290"/>
              <a:gd name="connsiteX2" fmla="*/ 5340258 w 5340417"/>
              <a:gd name="connsiteY2" fmla="*/ 3604982 h 7580290"/>
              <a:gd name="connsiteX3" fmla="*/ 4944901 w 5340417"/>
              <a:gd name="connsiteY3" fmla="*/ 7580290 h 7580290"/>
              <a:gd name="connsiteX4" fmla="*/ 0 w 5340417"/>
              <a:gd name="connsiteY4" fmla="*/ 7559675 h 7580290"/>
              <a:gd name="connsiteX5" fmla="*/ 0 w 5340417"/>
              <a:gd name="connsiteY5" fmla="*/ 0 h 7580290"/>
              <a:gd name="connsiteX0" fmla="*/ 0 w 5341183"/>
              <a:gd name="connsiteY0" fmla="*/ 0 h 7580290"/>
              <a:gd name="connsiteX1" fmla="*/ 4888949 w 5341183"/>
              <a:gd name="connsiteY1" fmla="*/ 16934 h 7580290"/>
              <a:gd name="connsiteX2" fmla="*/ 5340258 w 5341183"/>
              <a:gd name="connsiteY2" fmla="*/ 3604982 h 7580290"/>
              <a:gd name="connsiteX3" fmla="*/ 4944901 w 5341183"/>
              <a:gd name="connsiteY3" fmla="*/ 7580290 h 7580290"/>
              <a:gd name="connsiteX4" fmla="*/ 0 w 5341183"/>
              <a:gd name="connsiteY4" fmla="*/ 7559675 h 7580290"/>
              <a:gd name="connsiteX5" fmla="*/ 0 w 5341183"/>
              <a:gd name="connsiteY5" fmla="*/ 0 h 7580290"/>
              <a:gd name="connsiteX0" fmla="*/ 0 w 5340417"/>
              <a:gd name="connsiteY0" fmla="*/ 0 h 7580290"/>
              <a:gd name="connsiteX1" fmla="*/ 4888949 w 5340417"/>
              <a:gd name="connsiteY1" fmla="*/ 16934 h 7580290"/>
              <a:gd name="connsiteX2" fmla="*/ 5340258 w 5340417"/>
              <a:gd name="connsiteY2" fmla="*/ 3604982 h 7580290"/>
              <a:gd name="connsiteX3" fmla="*/ 4944901 w 5340417"/>
              <a:gd name="connsiteY3" fmla="*/ 7580290 h 7580290"/>
              <a:gd name="connsiteX4" fmla="*/ 0 w 5340417"/>
              <a:gd name="connsiteY4" fmla="*/ 7559675 h 7580290"/>
              <a:gd name="connsiteX5" fmla="*/ 0 w 5340417"/>
              <a:gd name="connsiteY5" fmla="*/ 0 h 7580290"/>
              <a:gd name="connsiteX0" fmla="*/ 0 w 5340439"/>
              <a:gd name="connsiteY0" fmla="*/ 2668 h 7582958"/>
              <a:gd name="connsiteX1" fmla="*/ 4885041 w 5340439"/>
              <a:gd name="connsiteY1" fmla="*/ 63 h 7582958"/>
              <a:gd name="connsiteX2" fmla="*/ 5340258 w 5340439"/>
              <a:gd name="connsiteY2" fmla="*/ 3607650 h 7582958"/>
              <a:gd name="connsiteX3" fmla="*/ 4944901 w 5340439"/>
              <a:gd name="connsiteY3" fmla="*/ 7582958 h 7582958"/>
              <a:gd name="connsiteX4" fmla="*/ 0 w 5340439"/>
              <a:gd name="connsiteY4" fmla="*/ 7562343 h 7582958"/>
              <a:gd name="connsiteX5" fmla="*/ 0 w 5340439"/>
              <a:gd name="connsiteY5" fmla="*/ 2668 h 7582958"/>
              <a:gd name="connsiteX0" fmla="*/ 0 w 5340493"/>
              <a:gd name="connsiteY0" fmla="*/ 2668 h 7562343"/>
              <a:gd name="connsiteX1" fmla="*/ 4885041 w 5340493"/>
              <a:gd name="connsiteY1" fmla="*/ 63 h 7562343"/>
              <a:gd name="connsiteX2" fmla="*/ 5340258 w 5340493"/>
              <a:gd name="connsiteY2" fmla="*/ 3607650 h 7562343"/>
              <a:gd name="connsiteX3" fmla="*/ 4952717 w 5340493"/>
              <a:gd name="connsiteY3" fmla="*/ 7559512 h 7562343"/>
              <a:gd name="connsiteX4" fmla="*/ 0 w 5340493"/>
              <a:gd name="connsiteY4" fmla="*/ 7562343 h 7562343"/>
              <a:gd name="connsiteX5" fmla="*/ 0 w 5340493"/>
              <a:gd name="connsiteY5" fmla="*/ 2668 h 756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0493" h="7562343">
                <a:moveTo>
                  <a:pt x="0" y="2668"/>
                </a:moveTo>
                <a:lnTo>
                  <a:pt x="4885041" y="63"/>
                </a:lnTo>
                <a:cubicBezTo>
                  <a:pt x="4889091" y="-14047"/>
                  <a:pt x="5328979" y="2347742"/>
                  <a:pt x="5340258" y="3607650"/>
                </a:cubicBezTo>
                <a:cubicBezTo>
                  <a:pt x="5351537" y="4867558"/>
                  <a:pt x="4953760" y="7560797"/>
                  <a:pt x="4952717" y="7559512"/>
                </a:cubicBezTo>
                <a:cubicBezTo>
                  <a:pt x="4951674" y="7558227"/>
                  <a:pt x="1519583" y="7562343"/>
                  <a:pt x="0" y="7562343"/>
                </a:cubicBezTo>
                <a:lnTo>
                  <a:pt x="0" y="2668"/>
                </a:lnTo>
                <a:close/>
              </a:path>
            </a:pathLst>
          </a:custGeom>
          <a:solidFill>
            <a:srgbClr val="01829B">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Graphic 13">
            <a:extLst>
              <a:ext uri="{FF2B5EF4-FFF2-40B4-BE49-F238E27FC236}">
                <a16:creationId xmlns:a16="http://schemas.microsoft.com/office/drawing/2014/main" id="{D0A67192-6D94-782F-4C74-F3D431B0017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14" y="-12367"/>
            <a:ext cx="1999981" cy="1383115"/>
          </a:xfrm>
          <a:custGeom>
            <a:avLst/>
            <a:gdLst>
              <a:gd name="connsiteX0" fmla="*/ 1999982 w 1999981"/>
              <a:gd name="connsiteY0" fmla="*/ 0 h 1383115"/>
              <a:gd name="connsiteX1" fmla="*/ 991680 w 1999981"/>
              <a:gd name="connsiteY1" fmla="*/ 0 h 1383115"/>
              <a:gd name="connsiteX2" fmla="*/ 0 w 1999981"/>
              <a:gd name="connsiteY2" fmla="*/ 526123 h 1383115"/>
              <a:gd name="connsiteX3" fmla="*/ 0 w 1999981"/>
              <a:gd name="connsiteY3" fmla="*/ 1383116 h 1383115"/>
              <a:gd name="connsiteX4" fmla="*/ 1999982 w 1999981"/>
              <a:gd name="connsiteY4" fmla="*/ 0 h 1383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981" h="1383115">
                <a:moveTo>
                  <a:pt x="1999982" y="0"/>
                </a:moveTo>
                <a:lnTo>
                  <a:pt x="991680" y="0"/>
                </a:lnTo>
                <a:cubicBezTo>
                  <a:pt x="744185" y="285098"/>
                  <a:pt x="394866" y="479304"/>
                  <a:pt x="0" y="526123"/>
                </a:cubicBezTo>
                <a:lnTo>
                  <a:pt x="0" y="1383116"/>
                </a:lnTo>
                <a:cubicBezTo>
                  <a:pt x="887499" y="1315634"/>
                  <a:pt x="1640454" y="768194"/>
                  <a:pt x="1999982" y="0"/>
                </a:cubicBezTo>
              </a:path>
            </a:pathLst>
          </a:custGeom>
          <a:solidFill>
            <a:schemeClr val="bg1">
              <a:alpha val="75000"/>
            </a:schemeClr>
          </a:solidFill>
          <a:ln w="13055" cap="flat">
            <a:noFill/>
            <a:prstDash val="solid"/>
            <a:miter/>
          </a:ln>
        </p:spPr>
        <p:txBody>
          <a:bodyPr rtlCol="0" anchor="ctr"/>
          <a:lstStyle/>
          <a:p>
            <a:endParaRPr lang="nl-NL" dirty="0"/>
          </a:p>
        </p:txBody>
      </p:sp>
      <p:grpSp>
        <p:nvGrpSpPr>
          <p:cNvPr id="81" name="Groep 80">
            <a:extLst>
              <a:ext uri="{FF2B5EF4-FFF2-40B4-BE49-F238E27FC236}">
                <a16:creationId xmlns:a16="http://schemas.microsoft.com/office/drawing/2014/main" id="{8F657A37-433C-3073-2DE2-56C724C37BA3}"/>
              </a:ext>
              <a:ext uri="{C183D7F6-B498-43B3-948B-1728B52AA6E4}">
                <adec:decorative xmlns:adec="http://schemas.microsoft.com/office/drawing/2017/decorative" val="1"/>
              </a:ext>
            </a:extLst>
          </p:cNvPr>
          <p:cNvGrpSpPr>
            <a:grpSpLocks noGrp="1" noUngrp="1" noRot="1" noMove="1" noResize="1"/>
          </p:cNvGrpSpPr>
          <p:nvPr/>
        </p:nvGrpSpPr>
        <p:grpSpPr>
          <a:xfrm>
            <a:off x="712" y="0"/>
            <a:ext cx="10695012" cy="7559675"/>
            <a:chOff x="-2" y="0"/>
            <a:chExt cx="10695012" cy="7559675"/>
          </a:xfrm>
        </p:grpSpPr>
        <p:sp>
          <p:nvSpPr>
            <p:cNvPr id="84" name="Graphic 26">
              <a:extLst>
                <a:ext uri="{FF2B5EF4-FFF2-40B4-BE49-F238E27FC236}">
                  <a16:creationId xmlns:a16="http://schemas.microsoft.com/office/drawing/2014/main" id="{24CCFB14-DDA1-BD99-AAEC-6524B84DAA6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944846" y="5867401"/>
              <a:ext cx="750164" cy="1692274"/>
            </a:xfrm>
            <a:custGeom>
              <a:avLst/>
              <a:gdLst>
                <a:gd name="connsiteX0" fmla="*/ 1254879 w 1254879"/>
                <a:gd name="connsiteY0" fmla="*/ 0 h 2830845"/>
                <a:gd name="connsiteX1" fmla="*/ 0 w 1254879"/>
                <a:gd name="connsiteY1" fmla="*/ 1415406 h 2830845"/>
                <a:gd name="connsiteX2" fmla="*/ 1254879 w 1254879"/>
                <a:gd name="connsiteY2" fmla="*/ 2830845 h 2830845"/>
                <a:gd name="connsiteX3" fmla="*/ 1254879 w 1254879"/>
                <a:gd name="connsiteY3" fmla="*/ 2311801 h 2830845"/>
                <a:gd name="connsiteX4" fmla="*/ 513378 w 1254879"/>
                <a:gd name="connsiteY4" fmla="*/ 1415406 h 2830845"/>
                <a:gd name="connsiteX5" fmla="*/ 1254879 w 1254879"/>
                <a:gd name="connsiteY5" fmla="*/ 519044 h 2830845"/>
                <a:gd name="connsiteX6" fmla="*/ 1254879 w 1254879"/>
                <a:gd name="connsiteY6" fmla="*/ 0 h 283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4879" h="2830845">
                  <a:moveTo>
                    <a:pt x="1254879" y="0"/>
                  </a:moveTo>
                  <a:cubicBezTo>
                    <a:pt x="548077" y="84596"/>
                    <a:pt x="0" y="685804"/>
                    <a:pt x="0" y="1415406"/>
                  </a:cubicBezTo>
                  <a:cubicBezTo>
                    <a:pt x="0" y="2145008"/>
                    <a:pt x="548043" y="2746249"/>
                    <a:pt x="1254879" y="2830845"/>
                  </a:cubicBezTo>
                  <a:lnTo>
                    <a:pt x="1254879" y="2311801"/>
                  </a:lnTo>
                  <a:cubicBezTo>
                    <a:pt x="832664" y="2231671"/>
                    <a:pt x="513378" y="1860953"/>
                    <a:pt x="513378" y="1415406"/>
                  </a:cubicBezTo>
                  <a:cubicBezTo>
                    <a:pt x="513378" y="969858"/>
                    <a:pt x="832664" y="599174"/>
                    <a:pt x="1254879" y="519044"/>
                  </a:cubicBezTo>
                  <a:lnTo>
                    <a:pt x="1254879" y="0"/>
                  </a:lnTo>
                  <a:close/>
                </a:path>
              </a:pathLst>
            </a:custGeom>
            <a:solidFill>
              <a:srgbClr val="57C0CE">
                <a:alpha val="25000"/>
              </a:srgbClr>
            </a:solidFill>
            <a:ln w="3330" cap="flat">
              <a:noFill/>
              <a:prstDash val="solid"/>
              <a:miter/>
            </a:ln>
          </p:spPr>
          <p:txBody>
            <a:bodyPr rtlCol="0" anchor="ctr"/>
            <a:lstStyle/>
            <a:p>
              <a:endParaRPr lang="nl-NL" dirty="0"/>
            </a:p>
          </p:txBody>
        </p:sp>
        <p:sp>
          <p:nvSpPr>
            <p:cNvPr id="85" name="Graphic 10">
              <a:extLst>
                <a:ext uri="{FF2B5EF4-FFF2-40B4-BE49-F238E27FC236}">
                  <a16:creationId xmlns:a16="http://schemas.microsoft.com/office/drawing/2014/main" id="{DFDF7709-5AE3-7D77-60C6-F603590DC6F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8327938" y="0"/>
              <a:ext cx="2363873" cy="1544775"/>
            </a:xfrm>
            <a:custGeom>
              <a:avLst/>
              <a:gdLst>
                <a:gd name="connsiteX0" fmla="*/ 3542405 w 3542439"/>
                <a:gd name="connsiteY0" fmla="*/ 0 h 2314960"/>
                <a:gd name="connsiteX1" fmla="*/ 0 w 3542439"/>
                <a:gd name="connsiteY1" fmla="*/ 0 h 2314960"/>
                <a:gd name="connsiteX2" fmla="*/ 268847 w 3542439"/>
                <a:gd name="connsiteY2" fmla="*/ 1106116 h 2314960"/>
                <a:gd name="connsiteX3" fmla="*/ 1043757 w 3542439"/>
                <a:gd name="connsiteY3" fmla="*/ 1858297 h 2314960"/>
                <a:gd name="connsiteX4" fmla="*/ 3542439 w 3542439"/>
                <a:gd name="connsiteY4" fmla="*/ 2314961 h 2314960"/>
                <a:gd name="connsiteX5" fmla="*/ 3542439 w 3542439"/>
                <a:gd name="connsiteY5" fmla="*/ 0 h 231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2439" h="2314960">
                  <a:moveTo>
                    <a:pt x="3542405" y="0"/>
                  </a:moveTo>
                  <a:lnTo>
                    <a:pt x="0" y="0"/>
                  </a:lnTo>
                  <a:cubicBezTo>
                    <a:pt x="0" y="0"/>
                    <a:pt x="63228" y="703179"/>
                    <a:pt x="268847" y="1106116"/>
                  </a:cubicBezTo>
                  <a:cubicBezTo>
                    <a:pt x="418229" y="1398893"/>
                    <a:pt x="613601" y="1643388"/>
                    <a:pt x="1043757" y="1858297"/>
                  </a:cubicBezTo>
                  <a:cubicBezTo>
                    <a:pt x="1774733" y="2223464"/>
                    <a:pt x="3542439" y="2314961"/>
                    <a:pt x="3542439" y="2314961"/>
                  </a:cubicBezTo>
                  <a:lnTo>
                    <a:pt x="3542439" y="0"/>
                  </a:lnTo>
                  <a:close/>
                </a:path>
              </a:pathLst>
            </a:custGeom>
            <a:solidFill>
              <a:srgbClr val="01829B"/>
            </a:solidFill>
            <a:ln w="3427" cap="flat">
              <a:noFill/>
              <a:prstDash val="solid"/>
              <a:miter/>
            </a:ln>
          </p:spPr>
          <p:txBody>
            <a:bodyPr rtlCol="0" anchor="ctr"/>
            <a:lstStyle/>
            <a:p>
              <a:endParaRPr lang="nl-NL" dirty="0"/>
            </a:p>
          </p:txBody>
        </p:sp>
        <p:pic>
          <p:nvPicPr>
            <p:cNvPr id="86" name="Afbeelding 85" descr="Logo Kennis Over Zien">
              <a:extLst>
                <a:ext uri="{FF2B5EF4-FFF2-40B4-BE49-F238E27FC236}">
                  <a16:creationId xmlns:a16="http://schemas.microsoft.com/office/drawing/2014/main" id="{1DFC0D2F-6B50-331F-0243-357D610EEE20}"/>
                </a:ext>
              </a:extLst>
            </p:cNvPr>
            <p:cNvPicPr>
              <a:picLocks noGrp="1" noRot="1" noChangeAspect="1" noMove="1" noResize="1" noEditPoints="1" noAdjustHandles="1" noChangeArrowheads="1" noChangeShapeType="1" noCrop="1"/>
            </p:cNvPicPr>
            <p:nvPr/>
          </p:nvPicPr>
          <p:blipFill>
            <a:blip r:embed="rId3"/>
            <a:srcRect/>
            <a:stretch/>
          </p:blipFill>
          <p:spPr>
            <a:xfrm>
              <a:off x="8863212" y="250824"/>
              <a:ext cx="1549797" cy="715963"/>
            </a:xfrm>
            <a:prstGeom prst="rect">
              <a:avLst/>
            </a:prstGeom>
          </p:spPr>
        </p:pic>
        <p:pic>
          <p:nvPicPr>
            <p:cNvPr id="87" name="Graphic 86" descr="Illustratie van de Illustratie van een doorsnede van het brein en het oog. In het brein hebben verschillende onderdelen andere kleuren. Op verschillende plekken van het brein staan vraagtekens en pijlen die wijzen naar een ander deel van het brein of naar een ander vraagteken. Het brein is verbonden met het oog, vanuit het oog komt ook een pijl. Die gaat naar één van de vraagtekens in het brein.">
              <a:extLst>
                <a:ext uri="{FF2B5EF4-FFF2-40B4-BE49-F238E27FC236}">
                  <a16:creationId xmlns:a16="http://schemas.microsoft.com/office/drawing/2014/main" id="{B155BFB8-5830-A3FE-E1A7-0283CB3BD64D}"/>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558061" y="3142967"/>
              <a:ext cx="2779979" cy="2779979"/>
            </a:xfrm>
            <a:prstGeom prst="rect">
              <a:avLst/>
            </a:prstGeom>
          </p:spPr>
        </p:pic>
        <p:sp>
          <p:nvSpPr>
            <p:cNvPr id="91" name="Rechthoek 90">
              <a:extLst>
                <a:ext uri="{FF2B5EF4-FFF2-40B4-BE49-F238E27FC236}">
                  <a16:creationId xmlns:a16="http://schemas.microsoft.com/office/drawing/2014/main" id="{FD0B933C-4F49-F080-7975-DF690B0F2DC2}"/>
                </a:ext>
              </a:extLst>
            </p:cNvPr>
            <p:cNvSpPr>
              <a:spLocks noGrp="1" noRot="1" noMove="1" noResize="1" noEditPoints="1" noAdjustHandles="1" noChangeArrowheads="1" noChangeShapeType="1"/>
            </p:cNvSpPr>
            <p:nvPr/>
          </p:nvSpPr>
          <p:spPr>
            <a:xfrm>
              <a:off x="-2" y="7018867"/>
              <a:ext cx="10691815" cy="540808"/>
            </a:xfrm>
            <a:prstGeom prst="rect">
              <a:avLst/>
            </a:prstGeom>
            <a:solidFill>
              <a:srgbClr val="01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2" name="Graphic 33" descr="Icoon van een cirkel">
              <a:extLst>
                <a:ext uri="{FF2B5EF4-FFF2-40B4-BE49-F238E27FC236}">
                  <a16:creationId xmlns:a16="http://schemas.microsoft.com/office/drawing/2014/main" id="{10F389E7-52E4-522F-E4E9-64E2CC9729AB}"/>
                </a:ext>
              </a:extLst>
            </p:cNvPr>
            <p:cNvSpPr>
              <a:spLocks noGrp="1" noRot="1" noMove="1" noResize="1" noEditPoints="1" noAdjustHandles="1" noChangeArrowheads="1" noChangeShapeType="1"/>
            </p:cNvSpPr>
            <p:nvPr/>
          </p:nvSpPr>
          <p:spPr>
            <a:xfrm>
              <a:off x="5363805" y="5420834"/>
              <a:ext cx="314610" cy="314610"/>
            </a:xfrm>
            <a:custGeom>
              <a:avLst/>
              <a:gdLst>
                <a:gd name="connsiteX0" fmla="*/ 220346 w 220346"/>
                <a:gd name="connsiteY0" fmla="*/ 110173 h 220346"/>
                <a:gd name="connsiteX1" fmla="*/ 110173 w 220346"/>
                <a:gd name="connsiteY1" fmla="*/ 220346 h 220346"/>
                <a:gd name="connsiteX2" fmla="*/ 0 w 220346"/>
                <a:gd name="connsiteY2" fmla="*/ 110173 h 220346"/>
                <a:gd name="connsiteX3" fmla="*/ 110173 w 220346"/>
                <a:gd name="connsiteY3" fmla="*/ 0 h 220346"/>
                <a:gd name="connsiteX4" fmla="*/ 220346 w 220346"/>
                <a:gd name="connsiteY4" fmla="*/ 110173 h 220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46" h="220346">
                  <a:moveTo>
                    <a:pt x="220346" y="110173"/>
                  </a:moveTo>
                  <a:cubicBezTo>
                    <a:pt x="220346" y="171020"/>
                    <a:pt x="171020" y="220346"/>
                    <a:pt x="110173" y="220346"/>
                  </a:cubicBezTo>
                  <a:cubicBezTo>
                    <a:pt x="49326" y="220346"/>
                    <a:pt x="0" y="171020"/>
                    <a:pt x="0" y="110173"/>
                  </a:cubicBezTo>
                  <a:cubicBezTo>
                    <a:pt x="0" y="49326"/>
                    <a:pt x="49326" y="0"/>
                    <a:pt x="110173" y="0"/>
                  </a:cubicBezTo>
                  <a:cubicBezTo>
                    <a:pt x="171020" y="0"/>
                    <a:pt x="220346" y="49326"/>
                    <a:pt x="220346" y="110173"/>
                  </a:cubicBezTo>
                  <a:close/>
                </a:path>
              </a:pathLst>
            </a:custGeom>
            <a:noFill/>
            <a:ln w="47204" cap="flat">
              <a:solidFill>
                <a:srgbClr val="EA4F59"/>
              </a:solidFill>
              <a:prstDash val="solid"/>
              <a:miter/>
            </a:ln>
          </p:spPr>
          <p:txBody>
            <a:bodyPr rtlCol="0" anchor="ctr"/>
            <a:lstStyle/>
            <a:p>
              <a:endParaRPr lang="nl-NL" dirty="0"/>
            </a:p>
          </p:txBody>
        </p:sp>
      </p:grpSp>
      <p:sp>
        <p:nvSpPr>
          <p:cNvPr id="102" name="Titel 1">
            <a:extLst>
              <a:ext uri="{FF2B5EF4-FFF2-40B4-BE49-F238E27FC236}">
                <a16:creationId xmlns:a16="http://schemas.microsoft.com/office/drawing/2014/main" id="{C1ED9338-9FDB-2FD5-1AB0-4682CDDC4C4B}"/>
              </a:ext>
            </a:extLst>
          </p:cNvPr>
          <p:cNvSpPr txBox="1">
            <a:spLocks noGrp="1" noRot="1" noMove="1" noResize="1" noEditPoints="1" noAdjustHandles="1" noChangeArrowheads="1" noChangeShapeType="1"/>
          </p:cNvSpPr>
          <p:nvPr>
            <p:ph type="title" idx="4294967295"/>
          </p:nvPr>
        </p:nvSpPr>
        <p:spPr>
          <a:xfrm>
            <a:off x="360000" y="415231"/>
            <a:ext cx="9221689" cy="588275"/>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00738A"/>
                </a:solidFill>
                <a:effectLst/>
                <a:uLnTx/>
                <a:uFillTx/>
                <a:latin typeface="Montserrat" panose="00000500000000000000" pitchFamily="2" charset="0"/>
                <a:ea typeface="+mj-ea"/>
                <a:cs typeface="Arial" panose="020B0604020202020204" pitchFamily="34" charset="0"/>
              </a:rPr>
              <a:t>NAH en selectieve aandacht</a:t>
            </a:r>
          </a:p>
        </p:txBody>
      </p:sp>
      <p:sp>
        <p:nvSpPr>
          <p:cNvPr id="11" name="Tekstvak 10">
            <a:extLst>
              <a:ext uri="{FF2B5EF4-FFF2-40B4-BE49-F238E27FC236}">
                <a16:creationId xmlns:a16="http://schemas.microsoft.com/office/drawing/2014/main" id="{34ED8746-0E2D-83A1-413B-C97F362CB09C}"/>
              </a:ext>
            </a:extLst>
          </p:cNvPr>
          <p:cNvSpPr txBox="1">
            <a:spLocks noGrp="1" noRot="1" noMove="1" noResize="1" noEditPoints="1" noAdjustHandles="1" noChangeArrowheads="1" noChangeShapeType="1"/>
          </p:cNvSpPr>
          <p:nvPr/>
        </p:nvSpPr>
        <p:spPr>
          <a:xfrm>
            <a:off x="386782" y="1371347"/>
            <a:ext cx="4726873" cy="1497164"/>
          </a:xfrm>
          <a:prstGeom prst="rect">
            <a:avLst/>
          </a:prstGeom>
          <a:noFill/>
        </p:spPr>
        <p:txBody>
          <a:bodyPr wrap="square" lIns="0" tIns="0" rIns="0" bIns="0" rtlCol="0">
            <a:noAutofit/>
          </a:bodyPr>
          <a:lstStyle/>
          <a:p>
            <a:pPr>
              <a:lnSpc>
                <a:spcPts val="1800"/>
              </a:lnSpc>
            </a:pPr>
            <a:r>
              <a:rPr lang="nl-NL" sz="1400" dirty="0">
                <a:solidFill>
                  <a:srgbClr val="00738A"/>
                </a:solidFill>
                <a:effectLst/>
                <a:latin typeface="Montserrat" panose="00000500000000000000" pitchFamily="2" charset="0"/>
                <a:cs typeface="Arial" panose="020B0604020202020204" pitchFamily="34" charset="0"/>
              </a:rPr>
              <a:t>Bij het zien zijn zowel de ogen als de hersenen </a:t>
            </a:r>
            <a:br>
              <a:rPr lang="nl-NL" sz="1400" dirty="0">
                <a:solidFill>
                  <a:srgbClr val="00738A"/>
                </a:solidFill>
                <a:effectLst/>
                <a:latin typeface="Montserrat" panose="00000500000000000000" pitchFamily="2" charset="0"/>
                <a:cs typeface="Arial" panose="020B0604020202020204" pitchFamily="34" charset="0"/>
              </a:rPr>
            </a:br>
            <a:r>
              <a:rPr lang="nl-NL" sz="1400" dirty="0">
                <a:solidFill>
                  <a:srgbClr val="00738A"/>
                </a:solidFill>
                <a:effectLst/>
                <a:latin typeface="Montserrat" panose="00000500000000000000" pitchFamily="2" charset="0"/>
                <a:cs typeface="Arial" panose="020B0604020202020204" pitchFamily="34" charset="0"/>
              </a:rPr>
              <a:t>betrokken. Je hersenen zorgen ervoor dat je begrijpt </a:t>
            </a:r>
            <a:br>
              <a:rPr lang="nl-NL" sz="1400" dirty="0">
                <a:solidFill>
                  <a:srgbClr val="00738A"/>
                </a:solidFill>
                <a:effectLst/>
                <a:latin typeface="Montserrat" panose="00000500000000000000" pitchFamily="2" charset="0"/>
                <a:cs typeface="Arial" panose="020B0604020202020204" pitchFamily="34" charset="0"/>
              </a:rPr>
            </a:br>
            <a:r>
              <a:rPr lang="nl-NL" sz="1400" dirty="0">
                <a:solidFill>
                  <a:srgbClr val="00738A"/>
                </a:solidFill>
                <a:effectLst/>
                <a:latin typeface="Montserrat" panose="00000500000000000000" pitchFamily="2" charset="0"/>
                <a:cs typeface="Arial" panose="020B0604020202020204" pitchFamily="34" charset="0"/>
              </a:rPr>
              <a:t>wat je ziet</a:t>
            </a:r>
            <a:r>
              <a:rPr lang="nl-NL" sz="1400" dirty="0">
                <a:solidFill>
                  <a:srgbClr val="00738A"/>
                </a:solidFill>
                <a:latin typeface="Montserrat" panose="00000500000000000000" pitchFamily="2" charset="0"/>
                <a:cs typeface="Arial" panose="020B0604020202020204" pitchFamily="34" charset="0"/>
              </a:rPr>
              <a:t>. Je hersenen zorgen er ook voor dat je </a:t>
            </a:r>
            <a:r>
              <a:rPr lang="nl-NL" sz="1400" dirty="0">
                <a:solidFill>
                  <a:srgbClr val="00738A"/>
                </a:solidFill>
                <a:effectLst/>
                <a:latin typeface="Montserrat" panose="00000500000000000000" pitchFamily="2" charset="0"/>
                <a:cs typeface="Arial" panose="020B0604020202020204" pitchFamily="34" charset="0"/>
              </a:rPr>
              <a:t>daar betekenis aan </a:t>
            </a:r>
            <a:r>
              <a:rPr lang="nl-NL" sz="1400" dirty="0">
                <a:solidFill>
                  <a:srgbClr val="00738A"/>
                </a:solidFill>
                <a:latin typeface="Montserrat" panose="00000500000000000000" pitchFamily="2" charset="0"/>
                <a:cs typeface="Arial" panose="020B0604020202020204" pitchFamily="34" charset="0"/>
              </a:rPr>
              <a:t>kunt</a:t>
            </a:r>
            <a:r>
              <a:rPr lang="nl-NL" sz="1400" dirty="0">
                <a:solidFill>
                  <a:srgbClr val="00738A"/>
                </a:solidFill>
                <a:effectLst/>
                <a:latin typeface="Montserrat" panose="00000500000000000000" pitchFamily="2" charset="0"/>
                <a:cs typeface="Arial" panose="020B0604020202020204" pitchFamily="34" charset="0"/>
              </a:rPr>
              <a:t> geven. Tot slot bepalen je hersenen hoe je reageert op dat wat je ziet. </a:t>
            </a:r>
          </a:p>
          <a:p>
            <a:pPr>
              <a:lnSpc>
                <a:spcPts val="1800"/>
              </a:lnSpc>
            </a:pPr>
            <a:endParaRPr lang="nl-NL" sz="1400" dirty="0">
              <a:solidFill>
                <a:srgbClr val="00738A"/>
              </a:solidFill>
              <a:latin typeface="Montserrat" panose="00000500000000000000" pitchFamily="2" charset="0"/>
              <a:cs typeface="Arial" panose="020B0604020202020204" pitchFamily="34" charset="0"/>
            </a:endParaRPr>
          </a:p>
          <a:p>
            <a:pPr>
              <a:lnSpc>
                <a:spcPts val="1800"/>
              </a:lnSpc>
            </a:pPr>
            <a:r>
              <a:rPr lang="nl-NL" sz="1400" dirty="0">
                <a:solidFill>
                  <a:srgbClr val="00738A"/>
                </a:solidFill>
                <a:effectLst/>
                <a:latin typeface="Montserrat" panose="00000500000000000000" pitchFamily="2" charset="0"/>
                <a:cs typeface="Arial" panose="020B0604020202020204" pitchFamily="34" charset="0"/>
              </a:rPr>
              <a:t>Niet aangeboren hersenletsel (NAH) kan problemen in de verwerking </a:t>
            </a:r>
            <a:r>
              <a:rPr lang="nl-NL" sz="1400" dirty="0">
                <a:solidFill>
                  <a:srgbClr val="00819A"/>
                </a:solidFill>
                <a:effectLst/>
                <a:latin typeface="Montserrat" panose="00000500000000000000" pitchFamily="2" charset="0"/>
                <a:cs typeface="Arial" panose="020B0604020202020204" pitchFamily="34" charset="0"/>
              </a:rPr>
              <a:t>van het zien veroorzaken.</a:t>
            </a:r>
          </a:p>
        </p:txBody>
      </p:sp>
      <p:sp>
        <p:nvSpPr>
          <p:cNvPr id="26" name="Tekstvak 25">
            <a:extLst>
              <a:ext uri="{FF2B5EF4-FFF2-40B4-BE49-F238E27FC236}">
                <a16:creationId xmlns:a16="http://schemas.microsoft.com/office/drawing/2014/main" id="{986CA128-931D-B36B-ED88-8FF2FED4FB0F}"/>
              </a:ext>
            </a:extLst>
          </p:cNvPr>
          <p:cNvSpPr txBox="1">
            <a:spLocks noGrp="1" noRot="1" noMove="1" noResize="1" noEditPoints="1" noAdjustHandles="1" noChangeArrowheads="1" noChangeShapeType="1"/>
          </p:cNvSpPr>
          <p:nvPr/>
        </p:nvSpPr>
        <p:spPr>
          <a:xfrm>
            <a:off x="353352" y="5779048"/>
            <a:ext cx="4760304" cy="661419"/>
          </a:xfrm>
          <a:prstGeom prst="rect">
            <a:avLst/>
          </a:prstGeom>
          <a:noFill/>
        </p:spPr>
        <p:txBody>
          <a:bodyPr wrap="square" lIns="0" tIns="0" rIns="0" bIns="0" rtlCol="0">
            <a:noAutofit/>
          </a:bodyPr>
          <a:lstStyle/>
          <a:p>
            <a:pPr>
              <a:lnSpc>
                <a:spcPts val="1800"/>
              </a:lnSpc>
              <a:buNone/>
            </a:pPr>
            <a:r>
              <a:rPr lang="nl-NL" sz="1500" b="1" dirty="0">
                <a:solidFill>
                  <a:srgbClr val="603366"/>
                </a:solidFill>
                <a:effectLst/>
                <a:latin typeface="Montserrat" panose="00000500000000000000" pitchFamily="2" charset="0"/>
                <a:cs typeface="Arial" panose="020B0604020202020204" pitchFamily="34" charset="0"/>
              </a:rPr>
              <a:t>Visuele functie: </a:t>
            </a:r>
            <a:r>
              <a:rPr lang="nl-NL" sz="1500" b="1" dirty="0">
                <a:solidFill>
                  <a:srgbClr val="603366"/>
                </a:solidFill>
                <a:latin typeface="Montserrat" panose="00000500000000000000" pitchFamily="2" charset="0"/>
                <a:cs typeface="Arial" panose="020B0604020202020204" pitchFamily="34" charset="0"/>
              </a:rPr>
              <a:t>visuele selectieve aandacht</a:t>
            </a:r>
            <a:endParaRPr lang="nl-NL" sz="1500" b="1" dirty="0">
              <a:solidFill>
                <a:srgbClr val="603366"/>
              </a:solidFill>
              <a:effectLst/>
              <a:latin typeface="Montserrat" panose="00000500000000000000" pitchFamily="2" charset="0"/>
              <a:cs typeface="Arial" panose="020B0604020202020204" pitchFamily="34" charset="0"/>
            </a:endParaRPr>
          </a:p>
          <a:p>
            <a:pPr>
              <a:lnSpc>
                <a:spcPts val="1500"/>
              </a:lnSpc>
            </a:pPr>
            <a:r>
              <a:rPr lang="nl-NL" sz="1100" dirty="0">
                <a:solidFill>
                  <a:srgbClr val="603366"/>
                </a:solidFill>
                <a:effectLst/>
                <a:latin typeface="Montserrat" panose="00000500000000000000" pitchFamily="2" charset="0"/>
                <a:cs typeface="Arial" panose="020B0604020202020204" pitchFamily="34" charset="0"/>
              </a:rPr>
              <a:t>Selectieve aandacht stelt iemand in staat om z’n aandacht te richten op belangrijke visuele informatie, terwijl hij afleidende informatie negeert. </a:t>
            </a:r>
          </a:p>
          <a:p>
            <a:pPr>
              <a:lnSpc>
                <a:spcPts val="1500"/>
              </a:lnSpc>
              <a:buNone/>
            </a:pPr>
            <a:endParaRPr lang="nl-NL" sz="1100" dirty="0">
              <a:solidFill>
                <a:srgbClr val="6B3069"/>
              </a:solidFill>
              <a:effectLst/>
              <a:latin typeface="Montserrat" panose="00000500000000000000" pitchFamily="2" charset="0"/>
              <a:cs typeface="Arial" panose="020B0604020202020204" pitchFamily="34" charset="0"/>
            </a:endParaRPr>
          </a:p>
        </p:txBody>
      </p:sp>
      <p:sp>
        <p:nvSpPr>
          <p:cNvPr id="42" name="Tekstvak 41">
            <a:extLst>
              <a:ext uri="{FF2B5EF4-FFF2-40B4-BE49-F238E27FC236}">
                <a16:creationId xmlns:a16="http://schemas.microsoft.com/office/drawing/2014/main" id="{577E7E53-466D-4717-CA5E-6879B91392B8}"/>
              </a:ext>
            </a:extLst>
          </p:cNvPr>
          <p:cNvSpPr txBox="1">
            <a:spLocks noGrp="1" noRot="1" noMove="1" noResize="1" noEditPoints="1" noAdjustHandles="1" noChangeArrowheads="1" noChangeShapeType="1"/>
          </p:cNvSpPr>
          <p:nvPr/>
        </p:nvSpPr>
        <p:spPr>
          <a:xfrm>
            <a:off x="5796130" y="1431104"/>
            <a:ext cx="4574248" cy="2204714"/>
          </a:xfrm>
          <a:prstGeom prst="rect">
            <a:avLst/>
          </a:prstGeom>
          <a:noFill/>
        </p:spPr>
        <p:txBody>
          <a:bodyPr wrap="square" lIns="0" tIns="0" rIns="0" bIns="0" rtlCol="0" anchor="t">
            <a:noAutofit/>
          </a:bodyPr>
          <a:lstStyle/>
          <a:p>
            <a:pPr>
              <a:lnSpc>
                <a:spcPts val="1800"/>
              </a:lnSpc>
            </a:pPr>
            <a:r>
              <a:rPr lang="nl-NL" sz="1500" b="1" dirty="0">
                <a:solidFill>
                  <a:srgbClr val="603366"/>
                </a:solidFill>
                <a:effectLst/>
                <a:latin typeface="Montserrat" panose="00000500000000000000" pitchFamily="2" charset="0"/>
                <a:cs typeface="Arial" panose="020B0604020202020204" pitchFamily="34" charset="0"/>
              </a:rPr>
              <a:t>Wat kan de cliënt ervaren</a:t>
            </a:r>
          </a:p>
          <a:p>
            <a:pPr marL="171450" indent="-171450">
              <a:lnSpc>
                <a:spcPts val="1500"/>
              </a:lnSpc>
              <a:buClr>
                <a:srgbClr val="6B3069"/>
              </a:buClr>
              <a:buSzPct val="120000"/>
              <a:buFont typeface="Arial" panose="020B0604020202020204" pitchFamily="34" charset="0"/>
              <a:buChar char="•"/>
            </a:pPr>
            <a:r>
              <a:rPr lang="nl-NL" sz="1100" dirty="0">
                <a:latin typeface="Montserrat" panose="00000500000000000000" pitchFamily="2" charset="0"/>
                <a:cs typeface="Arial" panose="020B0604020202020204" pitchFamily="34" charset="0"/>
              </a:rPr>
              <a:t>Gebrek aan o</a:t>
            </a:r>
            <a:r>
              <a:rPr lang="nl-NL" sz="1100" dirty="0">
                <a:effectLst/>
                <a:latin typeface="Montserrat" panose="00000500000000000000" pitchFamily="2" charset="0"/>
                <a:cs typeface="Arial" panose="020B0604020202020204" pitchFamily="34" charset="0"/>
              </a:rPr>
              <a:t>verzicht</a:t>
            </a:r>
          </a:p>
          <a:p>
            <a:pPr marL="171450" indent="-171450">
              <a:lnSpc>
                <a:spcPts val="1500"/>
              </a:lnSpc>
              <a:buClr>
                <a:srgbClr val="6B3069"/>
              </a:buClr>
              <a:buSzPct val="120000"/>
              <a:buFont typeface="Arial" panose="020B0604020202020204" pitchFamily="34" charset="0"/>
              <a:buChar char="•"/>
            </a:pPr>
            <a:r>
              <a:rPr lang="nl-NL" sz="1100" dirty="0">
                <a:latin typeface="Montserrat" panose="00000500000000000000" pitchFamily="2" charset="0"/>
                <a:cs typeface="Arial" panose="020B0604020202020204" pitchFamily="34" charset="0"/>
              </a:rPr>
              <a:t>Regelmatig</a:t>
            </a:r>
            <a:r>
              <a:rPr lang="nl-NL" sz="1100" dirty="0">
                <a:effectLst/>
                <a:latin typeface="Montserrat" panose="00000500000000000000" pitchFamily="2" charset="0"/>
                <a:cs typeface="Arial" panose="020B0604020202020204" pitchFamily="34" charset="0"/>
              </a:rPr>
              <a:t> botsen of stoten</a:t>
            </a:r>
          </a:p>
          <a:p>
            <a:pPr marL="171450" indent="-171450">
              <a:lnSpc>
                <a:spcPts val="1500"/>
              </a:lnSpc>
              <a:buClr>
                <a:srgbClr val="6B3069"/>
              </a:buClr>
              <a:buSzPct val="120000"/>
              <a:buFont typeface="Arial" panose="020B0604020202020204" pitchFamily="34" charset="0"/>
              <a:buChar char="•"/>
            </a:pPr>
            <a:r>
              <a:rPr lang="nl-NL" sz="1100" dirty="0">
                <a:latin typeface="Montserrat" panose="00000500000000000000" pitchFamily="2" charset="0"/>
                <a:cs typeface="Arial" panose="020B0604020202020204" pitchFamily="34" charset="0"/>
              </a:rPr>
              <a:t>Alleen z</a:t>
            </a:r>
            <a:r>
              <a:rPr lang="nl-NL" sz="1100" dirty="0">
                <a:effectLst/>
                <a:latin typeface="Montserrat" panose="00000500000000000000" pitchFamily="2" charset="0"/>
                <a:cs typeface="Arial" panose="020B0604020202020204" pitchFamily="34" charset="0"/>
              </a:rPr>
              <a:t>ien wat vooraan of aan een bepaalde kant ligt</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Iets niet kunnen vinden in een drukke omgeving, bijvoorbeeld op een volle tafel</a:t>
            </a:r>
          </a:p>
          <a:p>
            <a:pPr marL="171450" indent="-171450">
              <a:lnSpc>
                <a:spcPts val="1500"/>
              </a:lnSpc>
              <a:buClr>
                <a:srgbClr val="6B3069"/>
              </a:buClr>
              <a:buSzPct val="120000"/>
              <a:buFont typeface="Arial" panose="020B0604020202020204" pitchFamily="34" charset="0"/>
              <a:buChar char="•"/>
            </a:pPr>
            <a:r>
              <a:rPr lang="nl-NL" sz="1100" dirty="0">
                <a:latin typeface="Montserrat" panose="00000500000000000000" pitchFamily="2" charset="0"/>
                <a:cs typeface="Arial" panose="020B0604020202020204" pitchFamily="34" charset="0"/>
              </a:rPr>
              <a:t>Moeite hebben met l</a:t>
            </a:r>
            <a:r>
              <a:rPr lang="nl-NL" sz="1100" dirty="0">
                <a:effectLst/>
                <a:latin typeface="Montserrat" panose="00000500000000000000" pitchFamily="2" charset="0"/>
                <a:cs typeface="Arial" panose="020B0604020202020204" pitchFamily="34" charset="0"/>
              </a:rPr>
              <a:t>ezen, bijvoorbeeld letter voor letter lezen of het gevoel hebben dat </a:t>
            </a:r>
            <a:r>
              <a:rPr lang="nl-NL" sz="1100" dirty="0">
                <a:latin typeface="Montserrat" panose="00000500000000000000" pitchFamily="2" charset="0"/>
                <a:cs typeface="Arial" panose="020B0604020202020204" pitchFamily="34" charset="0"/>
              </a:rPr>
              <a:t>l</a:t>
            </a:r>
            <a:r>
              <a:rPr lang="nl-NL" sz="1100" dirty="0">
                <a:effectLst/>
                <a:latin typeface="Montserrat" panose="00000500000000000000" pitchFamily="2" charset="0"/>
                <a:cs typeface="Arial" panose="020B0604020202020204" pitchFamily="34" charset="0"/>
              </a:rPr>
              <a:t>etters door elkaar staan</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Moeite </a:t>
            </a:r>
            <a:r>
              <a:rPr lang="nl-NL" sz="1100" dirty="0">
                <a:latin typeface="Montserrat" panose="00000500000000000000" pitchFamily="2" charset="0"/>
                <a:cs typeface="Arial" panose="020B0604020202020204" pitchFamily="34" charset="0"/>
              </a:rPr>
              <a:t>hebben met tegelijk herkennen van </a:t>
            </a:r>
            <a:r>
              <a:rPr lang="nl-NL" sz="1100" dirty="0">
                <a:effectLst/>
                <a:latin typeface="Montserrat" panose="00000500000000000000" pitchFamily="2" charset="0"/>
                <a:cs typeface="Arial" panose="020B0604020202020204" pitchFamily="34" charset="0"/>
              </a:rPr>
              <a:t> meerdere objecten tegelijk</a:t>
            </a:r>
          </a:p>
        </p:txBody>
      </p:sp>
      <p:sp>
        <p:nvSpPr>
          <p:cNvPr id="40" name="Tekstvak 39">
            <a:extLst>
              <a:ext uri="{FF2B5EF4-FFF2-40B4-BE49-F238E27FC236}">
                <a16:creationId xmlns:a16="http://schemas.microsoft.com/office/drawing/2014/main" id="{45E1B47F-FE94-0CE5-AF5E-3BE3486CC8CB}"/>
              </a:ext>
            </a:extLst>
          </p:cNvPr>
          <p:cNvSpPr txBox="1">
            <a:spLocks noGrp="1" noRot="1" noMove="1" noResize="1" noEditPoints="1" noAdjustHandles="1" noChangeArrowheads="1" noChangeShapeType="1"/>
          </p:cNvSpPr>
          <p:nvPr/>
        </p:nvSpPr>
        <p:spPr>
          <a:xfrm>
            <a:off x="5796131" y="3549652"/>
            <a:ext cx="4574248" cy="1376646"/>
          </a:xfrm>
          <a:prstGeom prst="rect">
            <a:avLst/>
          </a:prstGeom>
          <a:noFill/>
        </p:spPr>
        <p:txBody>
          <a:bodyPr wrap="square" lIns="0" tIns="0" rIns="0" bIns="0" rtlCol="0">
            <a:noAutofit/>
          </a:bodyPr>
          <a:lstStyle/>
          <a:p>
            <a:r>
              <a:rPr lang="nl-NL" sz="1500" b="1" dirty="0">
                <a:solidFill>
                  <a:srgbClr val="603366"/>
                </a:solidFill>
                <a:effectLst/>
                <a:latin typeface="Montserrat" panose="00000500000000000000" pitchFamily="2" charset="0"/>
                <a:cs typeface="Arial" panose="020B0604020202020204" pitchFamily="34" charset="0"/>
              </a:rPr>
              <a:t>Mogelijke gespreksvragen</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Vind je het moeilijk om iets te vinden in een volle la of kast?</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Kun je moeilijk focussen als er veel visuele informatie is?</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Gaat lezen beter als er meer witruimte is op papier?</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Merk je dat je soms iets mist aan één kant van je blikveld?</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Wijzen anderen je daarop</a:t>
            </a:r>
            <a:r>
              <a:rPr lang="nl-NL" sz="1100" dirty="0">
                <a:latin typeface="Montserrat" panose="00000500000000000000" pitchFamily="2" charset="0"/>
                <a:cs typeface="Arial" panose="020B0604020202020204" pitchFamily="34" charset="0"/>
              </a:rPr>
              <a:t> om</a:t>
            </a:r>
            <a:r>
              <a:rPr lang="nl-NL" sz="1100" dirty="0">
                <a:effectLst/>
                <a:latin typeface="Montserrat" panose="00000500000000000000" pitchFamily="2" charset="0"/>
                <a:cs typeface="Arial" panose="020B0604020202020204" pitchFamily="34" charset="0"/>
              </a:rPr>
              <a:t>dat je het zelf niet in de </a:t>
            </a:r>
            <a:br>
              <a:rPr lang="nl-NL" sz="1100" dirty="0">
                <a:effectLst/>
                <a:latin typeface="Montserrat" panose="00000500000000000000" pitchFamily="2" charset="0"/>
                <a:cs typeface="Arial" panose="020B0604020202020204" pitchFamily="34" charset="0"/>
              </a:rPr>
            </a:br>
            <a:r>
              <a:rPr lang="nl-NL" sz="1100" dirty="0">
                <a:effectLst/>
                <a:latin typeface="Montserrat" panose="00000500000000000000" pitchFamily="2" charset="0"/>
                <a:cs typeface="Arial" panose="020B0604020202020204" pitchFamily="34" charset="0"/>
              </a:rPr>
              <a:t>gaten had?</a:t>
            </a:r>
          </a:p>
        </p:txBody>
      </p:sp>
      <p:sp>
        <p:nvSpPr>
          <p:cNvPr id="22" name="Tekstvak 21">
            <a:extLst>
              <a:ext uri="{FF2B5EF4-FFF2-40B4-BE49-F238E27FC236}">
                <a16:creationId xmlns:a16="http://schemas.microsoft.com/office/drawing/2014/main" id="{10C75AF3-886C-7F09-6BC5-586180BC7158}"/>
              </a:ext>
            </a:extLst>
          </p:cNvPr>
          <p:cNvSpPr txBox="1">
            <a:spLocks noGrp="1" noRot="1" noMove="1" noResize="1" noEditPoints="1" noAdjustHandles="1" noChangeArrowheads="1" noChangeShapeType="1"/>
          </p:cNvSpPr>
          <p:nvPr/>
        </p:nvSpPr>
        <p:spPr>
          <a:xfrm>
            <a:off x="5736074" y="4948057"/>
            <a:ext cx="4349816" cy="400110"/>
          </a:xfrm>
          <a:prstGeom prst="rect">
            <a:avLst/>
          </a:prstGeom>
          <a:noFill/>
        </p:spPr>
        <p:txBody>
          <a:bodyPr wrap="square">
            <a:spAutoFit/>
          </a:bodyPr>
          <a:lstStyle/>
          <a:p>
            <a:r>
              <a:rPr lang="nl-NL" sz="1000" dirty="0">
                <a:solidFill>
                  <a:srgbClr val="603366"/>
                </a:solidFill>
                <a:latin typeface="Montserrat" panose="00000500000000000000" pitchFamily="2" charset="0"/>
                <a:cs typeface="Arial" panose="020B0604020202020204" pitchFamily="34" charset="0"/>
              </a:rPr>
              <a:t>D</a:t>
            </a:r>
            <a:r>
              <a:rPr lang="nl-NL" sz="1000" dirty="0">
                <a:solidFill>
                  <a:srgbClr val="603366"/>
                </a:solidFill>
                <a:effectLst/>
                <a:latin typeface="Montserrat" panose="00000500000000000000" pitchFamily="2" charset="0"/>
                <a:cs typeface="Arial" panose="020B0604020202020204" pitchFamily="34" charset="0"/>
              </a:rPr>
              <a:t>eze voorbeeldvragen dienen als basis. Gebruik de antwoorden om het gesprek aan te gaan. </a:t>
            </a:r>
          </a:p>
        </p:txBody>
      </p:sp>
      <p:sp>
        <p:nvSpPr>
          <p:cNvPr id="47" name="Tekstvak 46">
            <a:extLst>
              <a:ext uri="{FF2B5EF4-FFF2-40B4-BE49-F238E27FC236}">
                <a16:creationId xmlns:a16="http://schemas.microsoft.com/office/drawing/2014/main" id="{33184165-D2A9-E4AD-4797-81A2BED9E61A}"/>
              </a:ext>
            </a:extLst>
          </p:cNvPr>
          <p:cNvSpPr txBox="1">
            <a:spLocks noGrp="1" noRot="1" noMove="1" noResize="1" noEditPoints="1" noAdjustHandles="1" noChangeArrowheads="1" noChangeShapeType="1"/>
          </p:cNvSpPr>
          <p:nvPr/>
        </p:nvSpPr>
        <p:spPr>
          <a:xfrm>
            <a:off x="5796130" y="5476200"/>
            <a:ext cx="4751813" cy="935799"/>
          </a:xfrm>
          <a:prstGeom prst="rect">
            <a:avLst/>
          </a:prstGeom>
          <a:noFill/>
        </p:spPr>
        <p:txBody>
          <a:bodyPr wrap="square" lIns="0" tIns="0" rIns="0" bIns="0" rtlCol="0">
            <a:noAutofit/>
          </a:bodyPr>
          <a:lstStyle/>
          <a:p>
            <a:r>
              <a:rPr lang="nl-NL" sz="1500" b="1" dirty="0">
                <a:solidFill>
                  <a:srgbClr val="603366"/>
                </a:solidFill>
                <a:latin typeface="Montserrat" panose="00000500000000000000" pitchFamily="2" charset="0"/>
                <a:cs typeface="Arial" panose="020B0604020202020204" pitchFamily="34" charset="0"/>
              </a:rPr>
              <a:t>Mogelijke stoornissen (of combinatie daarvan)</a:t>
            </a:r>
            <a:endParaRPr lang="nl-NL" sz="1500" b="1" dirty="0">
              <a:solidFill>
                <a:srgbClr val="603366"/>
              </a:solidFill>
              <a:effectLst/>
              <a:latin typeface="Montserrat" panose="00000500000000000000" pitchFamily="2" charset="0"/>
              <a:cs typeface="Arial" panose="020B0604020202020204" pitchFamily="34" charset="0"/>
            </a:endParaRP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Visuele aandachtsstoornis</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Simultaanagnosie</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Visueel neglect</a:t>
            </a:r>
          </a:p>
          <a:p>
            <a:pPr marL="171450" indent="-171450">
              <a:lnSpc>
                <a:spcPts val="1500"/>
              </a:lnSpc>
              <a:buClr>
                <a:srgbClr val="6B3069"/>
              </a:buClr>
              <a:buSzPct val="120000"/>
              <a:buFont typeface="Arial" panose="020B0604020202020204" pitchFamily="34" charset="0"/>
              <a:buChar char="•"/>
            </a:pPr>
            <a:r>
              <a:rPr lang="nl-NL" sz="1100" dirty="0">
                <a:latin typeface="Montserrat" panose="00000500000000000000" pitchFamily="2" charset="0"/>
                <a:cs typeface="Arial" panose="020B0604020202020204" pitchFamily="34" charset="0"/>
              </a:rPr>
              <a:t>Crowding</a:t>
            </a:r>
            <a:endParaRPr lang="nl-NL" sz="1100" dirty="0">
              <a:effectLst/>
              <a:latin typeface="Montserrat" panose="00000500000000000000" pitchFamily="2" charset="0"/>
              <a:cs typeface="Arial" panose="020B0604020202020204" pitchFamily="34" charset="0"/>
            </a:endParaRPr>
          </a:p>
        </p:txBody>
      </p:sp>
      <p:sp>
        <p:nvSpPr>
          <p:cNvPr id="49" name="Tekstvak 48">
            <a:extLst>
              <a:ext uri="{FF2B5EF4-FFF2-40B4-BE49-F238E27FC236}">
                <a16:creationId xmlns:a16="http://schemas.microsoft.com/office/drawing/2014/main" id="{64BDAE06-246A-3084-7853-AA14942FCC23}"/>
              </a:ext>
            </a:extLst>
          </p:cNvPr>
          <p:cNvSpPr txBox="1">
            <a:spLocks noGrp="1" noRot="1" noMove="1" noResize="1" noEditPoints="1" noAdjustHandles="1" noChangeArrowheads="1" noChangeShapeType="1"/>
          </p:cNvSpPr>
          <p:nvPr/>
        </p:nvSpPr>
        <p:spPr>
          <a:xfrm>
            <a:off x="353352" y="6699200"/>
            <a:ext cx="10059657"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nl-NL" sz="1000" b="0" i="0" dirty="0">
                <a:solidFill>
                  <a:srgbClr val="603366"/>
                </a:solidFill>
                <a:effectLst/>
                <a:latin typeface="Montserrat" panose="00000500000000000000" pitchFamily="2" charset="0"/>
              </a:rPr>
              <a:t>Dit is geen diagnostische tool maar een pscyho-educatie tool. Als je problemen signaleert en/of vermoedt dat er hogere visuele problemen zijn, ga dan in overleg met een expertisecentrum voor visuele problematiek.</a:t>
            </a:r>
          </a:p>
        </p:txBody>
      </p:sp>
      <p:sp>
        <p:nvSpPr>
          <p:cNvPr id="18" name="Vrije vorm 70">
            <a:extLst>
              <a:ext uri="{FF2B5EF4-FFF2-40B4-BE49-F238E27FC236}">
                <a16:creationId xmlns:a16="http://schemas.microsoft.com/office/drawing/2014/main" id="{A3174B51-9AD7-C272-5876-5C6D86A4C2A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384164" y="1366549"/>
            <a:ext cx="342484" cy="342484"/>
          </a:xfrm>
          <a:custGeom>
            <a:avLst/>
            <a:gdLst>
              <a:gd name="connsiteX0" fmla="*/ 133775 w 267549"/>
              <a:gd name="connsiteY0" fmla="*/ 267550 h 267549"/>
              <a:gd name="connsiteX1" fmla="*/ 267550 w 267549"/>
              <a:gd name="connsiteY1" fmla="*/ 133775 h 267549"/>
              <a:gd name="connsiteX2" fmla="*/ 133775 w 267549"/>
              <a:gd name="connsiteY2" fmla="*/ 0 h 267549"/>
              <a:gd name="connsiteX3" fmla="*/ 0 w 267549"/>
              <a:gd name="connsiteY3" fmla="*/ 133775 h 267549"/>
              <a:gd name="connsiteX4" fmla="*/ 133775 w 267549"/>
              <a:gd name="connsiteY4" fmla="*/ 267550 h 267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549" h="267549">
                <a:moveTo>
                  <a:pt x="133775" y="267550"/>
                </a:moveTo>
                <a:cubicBezTo>
                  <a:pt x="207696" y="267550"/>
                  <a:pt x="267550" y="207601"/>
                  <a:pt x="267550" y="133775"/>
                </a:cubicBezTo>
                <a:cubicBezTo>
                  <a:pt x="267550" y="59948"/>
                  <a:pt x="207696" y="0"/>
                  <a:pt x="133775" y="0"/>
                </a:cubicBezTo>
                <a:cubicBezTo>
                  <a:pt x="59854" y="0"/>
                  <a:pt x="0" y="59948"/>
                  <a:pt x="0" y="133775"/>
                </a:cubicBezTo>
                <a:cubicBezTo>
                  <a:pt x="0" y="207601"/>
                  <a:pt x="59949" y="267550"/>
                  <a:pt x="133775" y="267550"/>
                </a:cubicBezTo>
              </a:path>
            </a:pathLst>
          </a:custGeom>
          <a:solidFill>
            <a:srgbClr val="EA4F59"/>
          </a:solidFill>
          <a:ln w="9441" cap="flat">
            <a:noFill/>
            <a:prstDash val="solid"/>
            <a:miter/>
          </a:ln>
        </p:spPr>
        <p:txBody>
          <a:bodyPr rtlCol="0" anchor="ctr"/>
          <a:lstStyle/>
          <a:p>
            <a:endParaRPr lang="nl-NL" dirty="0"/>
          </a:p>
        </p:txBody>
      </p:sp>
      <p:sp>
        <p:nvSpPr>
          <p:cNvPr id="19" name="Vrije vorm 71">
            <a:extLst>
              <a:ext uri="{FF2B5EF4-FFF2-40B4-BE49-F238E27FC236}">
                <a16:creationId xmlns:a16="http://schemas.microsoft.com/office/drawing/2014/main" id="{F01F41AB-D4EA-7B44-E5C1-0C5115E1A14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476153" y="1435096"/>
            <a:ext cx="147072" cy="214023"/>
          </a:xfrm>
          <a:custGeom>
            <a:avLst/>
            <a:gdLst>
              <a:gd name="connsiteX0" fmla="*/ 36441 w 114893"/>
              <a:gd name="connsiteY0" fmla="*/ 72788 h 167194"/>
              <a:gd name="connsiteX1" fmla="*/ 37574 w 114893"/>
              <a:gd name="connsiteY1" fmla="*/ 71655 h 167194"/>
              <a:gd name="connsiteX2" fmla="*/ 78830 w 114893"/>
              <a:gd name="connsiteY2" fmla="*/ 50225 h 167194"/>
              <a:gd name="connsiteX3" fmla="*/ 78830 w 114893"/>
              <a:gd name="connsiteY3" fmla="*/ 49753 h 167194"/>
              <a:gd name="connsiteX4" fmla="*/ 57116 w 114893"/>
              <a:gd name="connsiteY4" fmla="*/ 33042 h 167194"/>
              <a:gd name="connsiteX5" fmla="*/ 21714 w 114893"/>
              <a:gd name="connsiteY5" fmla="*/ 49281 h 167194"/>
              <a:gd name="connsiteX6" fmla="*/ 0 w 114893"/>
              <a:gd name="connsiteY6" fmla="*/ 25490 h 167194"/>
              <a:gd name="connsiteX7" fmla="*/ 57777 w 114893"/>
              <a:gd name="connsiteY7" fmla="*/ 0 h 167194"/>
              <a:gd name="connsiteX8" fmla="*/ 114893 w 114893"/>
              <a:gd name="connsiteY8" fmla="*/ 48808 h 167194"/>
              <a:gd name="connsiteX9" fmla="*/ 114893 w 114893"/>
              <a:gd name="connsiteY9" fmla="*/ 49281 h 167194"/>
              <a:gd name="connsiteX10" fmla="*/ 68445 w 114893"/>
              <a:gd name="connsiteY10" fmla="*/ 96673 h 167194"/>
              <a:gd name="connsiteX11" fmla="*/ 65896 w 114893"/>
              <a:gd name="connsiteY11" fmla="*/ 111117 h 167194"/>
              <a:gd name="connsiteX12" fmla="*/ 41822 w 114893"/>
              <a:gd name="connsiteY12" fmla="*/ 111117 h 167194"/>
              <a:gd name="connsiteX13" fmla="*/ 36441 w 114893"/>
              <a:gd name="connsiteY13" fmla="*/ 72882 h 167194"/>
              <a:gd name="connsiteX14" fmla="*/ 34081 w 114893"/>
              <a:gd name="connsiteY14" fmla="*/ 129432 h 167194"/>
              <a:gd name="connsiteX15" fmla="*/ 72316 w 114893"/>
              <a:gd name="connsiteY15" fmla="*/ 129432 h 167194"/>
              <a:gd name="connsiteX16" fmla="*/ 72316 w 114893"/>
              <a:gd name="connsiteY16" fmla="*/ 167195 h 167194"/>
              <a:gd name="connsiteX17" fmla="*/ 34081 w 114893"/>
              <a:gd name="connsiteY17" fmla="*/ 167195 h 167194"/>
              <a:gd name="connsiteX18" fmla="*/ 34081 w 114893"/>
              <a:gd name="connsiteY18" fmla="*/ 129432 h 16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893" h="167194">
                <a:moveTo>
                  <a:pt x="36441" y="72788"/>
                </a:moveTo>
                <a:lnTo>
                  <a:pt x="37574" y="71655"/>
                </a:lnTo>
                <a:cubicBezTo>
                  <a:pt x="67312" y="70522"/>
                  <a:pt x="78830" y="62686"/>
                  <a:pt x="78830" y="50225"/>
                </a:cubicBezTo>
                <a:lnTo>
                  <a:pt x="78830" y="49753"/>
                </a:lnTo>
                <a:cubicBezTo>
                  <a:pt x="78830" y="39179"/>
                  <a:pt x="70805" y="33042"/>
                  <a:pt x="57116" y="33042"/>
                </a:cubicBezTo>
                <a:cubicBezTo>
                  <a:pt x="43427" y="33042"/>
                  <a:pt x="32570" y="38518"/>
                  <a:pt x="21714" y="49281"/>
                </a:cubicBezTo>
                <a:lnTo>
                  <a:pt x="0" y="25490"/>
                </a:lnTo>
                <a:cubicBezTo>
                  <a:pt x="13689" y="10385"/>
                  <a:pt x="32098" y="0"/>
                  <a:pt x="57777" y="0"/>
                </a:cubicBezTo>
                <a:cubicBezTo>
                  <a:pt x="91764" y="0"/>
                  <a:pt x="114893" y="17465"/>
                  <a:pt x="114893" y="48808"/>
                </a:cubicBezTo>
                <a:lnTo>
                  <a:pt x="114893" y="49281"/>
                </a:lnTo>
                <a:cubicBezTo>
                  <a:pt x="114893" y="79208"/>
                  <a:pt x="94124" y="91480"/>
                  <a:pt x="68445" y="96673"/>
                </a:cubicBezTo>
                <a:lnTo>
                  <a:pt x="65896" y="111117"/>
                </a:lnTo>
                <a:lnTo>
                  <a:pt x="41822" y="111117"/>
                </a:lnTo>
                <a:lnTo>
                  <a:pt x="36441" y="72882"/>
                </a:lnTo>
                <a:close/>
                <a:moveTo>
                  <a:pt x="34081" y="129432"/>
                </a:moveTo>
                <a:lnTo>
                  <a:pt x="72316" y="129432"/>
                </a:lnTo>
                <a:lnTo>
                  <a:pt x="72316" y="167195"/>
                </a:lnTo>
                <a:lnTo>
                  <a:pt x="34081" y="167195"/>
                </a:lnTo>
                <a:lnTo>
                  <a:pt x="34081" y="129432"/>
                </a:lnTo>
                <a:close/>
              </a:path>
            </a:pathLst>
          </a:custGeom>
          <a:solidFill>
            <a:srgbClr val="FFFFFF"/>
          </a:solidFill>
          <a:ln w="9441" cap="flat">
            <a:noFill/>
            <a:prstDash val="solid"/>
            <a:miter/>
          </a:ln>
        </p:spPr>
        <p:txBody>
          <a:bodyPr rtlCol="0" anchor="ctr"/>
          <a:lstStyle/>
          <a:p>
            <a:endParaRPr lang="nl-NL" dirty="0"/>
          </a:p>
        </p:txBody>
      </p:sp>
      <p:sp>
        <p:nvSpPr>
          <p:cNvPr id="20" name="Graphic 16">
            <a:extLst>
              <a:ext uri="{FF2B5EF4-FFF2-40B4-BE49-F238E27FC236}">
                <a16:creationId xmlns:a16="http://schemas.microsoft.com/office/drawing/2014/main" id="{9D447189-09A6-E7F7-0241-C3835A9A3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nvSpPr>
        <p:spPr>
          <a:xfrm>
            <a:off x="5297501" y="3470106"/>
            <a:ext cx="429147" cy="331423"/>
          </a:xfrm>
          <a:custGeom>
            <a:avLst/>
            <a:gdLst>
              <a:gd name="connsiteX0" fmla="*/ 213549 w 376023"/>
              <a:gd name="connsiteY0" fmla="*/ 242721 h 290396"/>
              <a:gd name="connsiteX1" fmla="*/ 243854 w 376023"/>
              <a:gd name="connsiteY1" fmla="*/ 290396 h 290396"/>
              <a:gd name="connsiteX2" fmla="*/ 334862 w 376023"/>
              <a:gd name="connsiteY2" fmla="*/ 215626 h 290396"/>
              <a:gd name="connsiteX3" fmla="*/ 376023 w 376023"/>
              <a:gd name="connsiteY3" fmla="*/ 104037 h 290396"/>
              <a:gd name="connsiteX4" fmla="*/ 290396 w 376023"/>
              <a:gd name="connsiteY4" fmla="*/ 0 h 290396"/>
              <a:gd name="connsiteX5" fmla="*/ 214587 w 376023"/>
              <a:gd name="connsiteY5" fmla="*/ 77980 h 290396"/>
              <a:gd name="connsiteX6" fmla="*/ 274158 w 376023"/>
              <a:gd name="connsiteY6" fmla="*/ 147275 h 290396"/>
              <a:gd name="connsiteX7" fmla="*/ 286053 w 376023"/>
              <a:gd name="connsiteY7" fmla="*/ 146142 h 290396"/>
              <a:gd name="connsiteX8" fmla="*/ 213454 w 376023"/>
              <a:gd name="connsiteY8" fmla="*/ 242532 h 290396"/>
              <a:gd name="connsiteX9" fmla="*/ 94 w 376023"/>
              <a:gd name="connsiteY9" fmla="*/ 242721 h 290396"/>
              <a:gd name="connsiteX10" fmla="*/ 30399 w 376023"/>
              <a:gd name="connsiteY10" fmla="*/ 290396 h 290396"/>
              <a:gd name="connsiteX11" fmla="*/ 121408 w 376023"/>
              <a:gd name="connsiteY11" fmla="*/ 215626 h 290396"/>
              <a:gd name="connsiteX12" fmla="*/ 162569 w 376023"/>
              <a:gd name="connsiteY12" fmla="*/ 104037 h 290396"/>
              <a:gd name="connsiteX13" fmla="*/ 76942 w 376023"/>
              <a:gd name="connsiteY13" fmla="*/ 0 h 290396"/>
              <a:gd name="connsiteX14" fmla="*/ 1133 w 376023"/>
              <a:gd name="connsiteY14" fmla="*/ 77980 h 290396"/>
              <a:gd name="connsiteX15" fmla="*/ 60704 w 376023"/>
              <a:gd name="connsiteY15" fmla="*/ 147275 h 290396"/>
              <a:gd name="connsiteX16" fmla="*/ 72599 w 376023"/>
              <a:gd name="connsiteY16" fmla="*/ 146142 h 290396"/>
              <a:gd name="connsiteX17" fmla="*/ 0 w 376023"/>
              <a:gd name="connsiteY17" fmla="*/ 242532 h 29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6023" h="290396">
                <a:moveTo>
                  <a:pt x="213549" y="242721"/>
                </a:moveTo>
                <a:lnTo>
                  <a:pt x="243854" y="290396"/>
                </a:lnTo>
                <a:cubicBezTo>
                  <a:pt x="277462" y="271987"/>
                  <a:pt x="313148" y="243853"/>
                  <a:pt x="334862" y="215626"/>
                </a:cubicBezTo>
                <a:cubicBezTo>
                  <a:pt x="360824" y="180978"/>
                  <a:pt x="376023" y="141988"/>
                  <a:pt x="376023" y="104037"/>
                </a:cubicBezTo>
                <a:cubicBezTo>
                  <a:pt x="376023" y="43333"/>
                  <a:pt x="340243" y="0"/>
                  <a:pt x="290396" y="0"/>
                </a:cubicBezTo>
                <a:cubicBezTo>
                  <a:pt x="248102" y="0"/>
                  <a:pt x="214587" y="34647"/>
                  <a:pt x="214587" y="77980"/>
                </a:cubicBezTo>
                <a:cubicBezTo>
                  <a:pt x="214587" y="115932"/>
                  <a:pt x="241682" y="147275"/>
                  <a:pt x="274158" y="147275"/>
                </a:cubicBezTo>
                <a:cubicBezTo>
                  <a:pt x="278501" y="147275"/>
                  <a:pt x="280672" y="147275"/>
                  <a:pt x="286053" y="146142"/>
                </a:cubicBezTo>
                <a:cubicBezTo>
                  <a:pt x="280672" y="188437"/>
                  <a:pt x="255749" y="221951"/>
                  <a:pt x="213454" y="242532"/>
                </a:cubicBezTo>
                <a:moveTo>
                  <a:pt x="94" y="242721"/>
                </a:moveTo>
                <a:lnTo>
                  <a:pt x="30399" y="290396"/>
                </a:lnTo>
                <a:cubicBezTo>
                  <a:pt x="64008" y="271987"/>
                  <a:pt x="99694" y="243853"/>
                  <a:pt x="121408" y="215626"/>
                </a:cubicBezTo>
                <a:cubicBezTo>
                  <a:pt x="147369" y="180978"/>
                  <a:pt x="162569" y="141988"/>
                  <a:pt x="162569" y="104037"/>
                </a:cubicBezTo>
                <a:cubicBezTo>
                  <a:pt x="162569" y="43333"/>
                  <a:pt x="126789" y="0"/>
                  <a:pt x="76942" y="0"/>
                </a:cubicBezTo>
                <a:cubicBezTo>
                  <a:pt x="34647" y="0"/>
                  <a:pt x="1133" y="34647"/>
                  <a:pt x="1133" y="77980"/>
                </a:cubicBezTo>
                <a:cubicBezTo>
                  <a:pt x="1133" y="115932"/>
                  <a:pt x="28228" y="147275"/>
                  <a:pt x="60704" y="147275"/>
                </a:cubicBezTo>
                <a:cubicBezTo>
                  <a:pt x="65046" y="147275"/>
                  <a:pt x="67218" y="147275"/>
                  <a:pt x="72599" y="146142"/>
                </a:cubicBezTo>
                <a:cubicBezTo>
                  <a:pt x="67218" y="188437"/>
                  <a:pt x="42294" y="221951"/>
                  <a:pt x="0" y="242532"/>
                </a:cubicBezTo>
              </a:path>
            </a:pathLst>
          </a:custGeom>
          <a:solidFill>
            <a:srgbClr val="EA4F59"/>
          </a:solidFill>
          <a:ln w="9441" cap="flat">
            <a:noFill/>
            <a:prstDash val="solid"/>
            <a:miter/>
          </a:ln>
        </p:spPr>
        <p:txBody>
          <a:bodyPr rtlCol="0" anchor="ctr"/>
          <a:lstStyle/>
          <a:p>
            <a:endParaRPr lang="nl-NL" dirty="0"/>
          </a:p>
        </p:txBody>
      </p:sp>
      <p:grpSp>
        <p:nvGrpSpPr>
          <p:cNvPr id="23" name="Groep 22" descr="Kennis Over Zien, NAH, Selectieve aandacht, www.kennisoverzien.nl">
            <a:extLst>
              <a:ext uri="{FF2B5EF4-FFF2-40B4-BE49-F238E27FC236}">
                <a16:creationId xmlns:a16="http://schemas.microsoft.com/office/drawing/2014/main" id="{EF25B530-8913-2966-9063-8AC7BF236240}"/>
              </a:ext>
            </a:extLst>
          </p:cNvPr>
          <p:cNvGrpSpPr>
            <a:grpSpLocks noGrp="1" noUngrp="1" noRot="1" noMove="1" noResize="1"/>
          </p:cNvGrpSpPr>
          <p:nvPr/>
        </p:nvGrpSpPr>
        <p:grpSpPr>
          <a:xfrm>
            <a:off x="367581" y="7192266"/>
            <a:ext cx="10045428" cy="234951"/>
            <a:chOff x="367581" y="7192266"/>
            <a:chExt cx="10045428" cy="234951"/>
          </a:xfrm>
        </p:grpSpPr>
        <p:sp>
          <p:nvSpPr>
            <p:cNvPr id="24" name="Tekstvak 23">
              <a:extLst>
                <a:ext uri="{FF2B5EF4-FFF2-40B4-BE49-F238E27FC236}">
                  <a16:creationId xmlns:a16="http://schemas.microsoft.com/office/drawing/2014/main" id="{D7487362-59DD-D247-A024-BF8A45846177}"/>
                </a:ex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nvSpPr>
          <p:spPr>
            <a:xfrm>
              <a:off x="367581" y="7192266"/>
              <a:ext cx="6834848" cy="230832"/>
            </a:xfrm>
            <a:prstGeom prst="rect">
              <a:avLst/>
            </a:prstGeom>
            <a:noFill/>
          </p:spPr>
          <p:txBody>
            <a:bodyPr wrap="square" lIns="0" tIns="0" rIns="0" bIns="0" rtlCol="0">
              <a:spAutoFit/>
            </a:bodyPr>
            <a:lstStyle/>
            <a:p>
              <a:r>
                <a:rPr lang="nl-NL" sz="1500" dirty="0">
                  <a:solidFill>
                    <a:schemeClr val="bg1"/>
                  </a:solidFill>
                  <a:effectLst/>
                  <a:latin typeface="Montserrat" panose="00000500000000000000" pitchFamily="2" charset="0"/>
                </a:rPr>
                <a:t>Kennis Over Zien • NAH • Selectieve aandacht</a:t>
              </a:r>
            </a:p>
          </p:txBody>
        </p:sp>
        <p:sp>
          <p:nvSpPr>
            <p:cNvPr id="25" name="Tekstvak 24">
              <a:extLst>
                <a:ext uri="{FF2B5EF4-FFF2-40B4-BE49-F238E27FC236}">
                  <a16:creationId xmlns:a16="http://schemas.microsoft.com/office/drawing/2014/main" id="{00E1CA9E-0E8E-2694-E759-A1FEFDBF0AF8}"/>
                </a:ex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nvSpPr>
          <p:spPr>
            <a:xfrm>
              <a:off x="8090489" y="7196385"/>
              <a:ext cx="2322520" cy="230832"/>
            </a:xfrm>
            <a:prstGeom prst="rect">
              <a:avLst/>
            </a:prstGeom>
            <a:noFill/>
          </p:spPr>
          <p:txBody>
            <a:bodyPr wrap="square" lIns="0" tIns="0" rIns="0" bIns="0" rtlCol="0">
              <a:spAutoFit/>
            </a:bodyPr>
            <a:lstStyle/>
            <a:p>
              <a:pPr algn="r"/>
              <a:r>
                <a:rPr lang="nl-NL" sz="1500" dirty="0">
                  <a:solidFill>
                    <a:schemeClr val="bg1"/>
                  </a:solidFill>
                  <a:effectLst/>
                  <a:latin typeface="Montserrat" panose="00000500000000000000" pitchFamily="2" charset="0"/>
                </a:rPr>
                <a:t>www.kennisoverzien.nl</a:t>
              </a:r>
            </a:p>
          </p:txBody>
        </p:sp>
      </p:grpSp>
    </p:spTree>
    <p:extLst>
      <p:ext uri="{BB962C8B-B14F-4D97-AF65-F5344CB8AC3E}">
        <p14:creationId xmlns:p14="http://schemas.microsoft.com/office/powerpoint/2010/main" val="89540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B2C09-03E3-A4D8-5026-224942364FEB}"/>
            </a:ext>
          </a:extLst>
        </p:cNvPr>
        <p:cNvGrpSpPr/>
        <p:nvPr/>
      </p:nvGrpSpPr>
      <p:grpSpPr>
        <a:xfrm>
          <a:off x="0" y="0"/>
          <a:ext cx="0" cy="0"/>
          <a:chOff x="0" y="0"/>
          <a:chExt cx="0" cy="0"/>
        </a:xfrm>
      </p:grpSpPr>
      <p:sp>
        <p:nvSpPr>
          <p:cNvPr id="3" name="Uitstel 6">
            <a:extLst>
              <a:ext uri="{FF2B5EF4-FFF2-40B4-BE49-F238E27FC236}">
                <a16:creationId xmlns:a16="http://schemas.microsoft.com/office/drawing/2014/main" id="{2F7A77ED-9104-667B-E333-9675C841748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0124" y="-63816"/>
            <a:ext cx="5494500" cy="7562343"/>
          </a:xfrm>
          <a:custGeom>
            <a:avLst/>
            <a:gdLst>
              <a:gd name="connsiteX0" fmla="*/ 0 w 9117496"/>
              <a:gd name="connsiteY0" fmla="*/ 0 h 7559675"/>
              <a:gd name="connsiteX1" fmla="*/ 4558748 w 9117496"/>
              <a:gd name="connsiteY1" fmla="*/ 0 h 7559675"/>
              <a:gd name="connsiteX2" fmla="*/ 9117496 w 9117496"/>
              <a:gd name="connsiteY2" fmla="*/ 3779838 h 7559675"/>
              <a:gd name="connsiteX3" fmla="*/ 4558748 w 9117496"/>
              <a:gd name="connsiteY3" fmla="*/ 7559676 h 7559675"/>
              <a:gd name="connsiteX4" fmla="*/ 0 w 9117496"/>
              <a:gd name="connsiteY4" fmla="*/ 7559675 h 7559675"/>
              <a:gd name="connsiteX5" fmla="*/ 0 w 9117496"/>
              <a:gd name="connsiteY5" fmla="*/ 0 h 7559675"/>
              <a:gd name="connsiteX0" fmla="*/ 0 w 6713344"/>
              <a:gd name="connsiteY0" fmla="*/ 0 h 7559676"/>
              <a:gd name="connsiteX1" fmla="*/ 4558748 w 6713344"/>
              <a:gd name="connsiteY1" fmla="*/ 0 h 7559676"/>
              <a:gd name="connsiteX2" fmla="*/ 6692348 w 6713344"/>
              <a:gd name="connsiteY2" fmla="*/ 3700325 h 7559676"/>
              <a:gd name="connsiteX3" fmla="*/ 4558748 w 6713344"/>
              <a:gd name="connsiteY3" fmla="*/ 7559676 h 7559676"/>
              <a:gd name="connsiteX4" fmla="*/ 0 w 6713344"/>
              <a:gd name="connsiteY4" fmla="*/ 7559675 h 7559676"/>
              <a:gd name="connsiteX5" fmla="*/ 0 w 6713344"/>
              <a:gd name="connsiteY5" fmla="*/ 0 h 7559676"/>
              <a:gd name="connsiteX0" fmla="*/ 0 w 6724322"/>
              <a:gd name="connsiteY0" fmla="*/ 0 h 7559676"/>
              <a:gd name="connsiteX1" fmla="*/ 4558748 w 6724322"/>
              <a:gd name="connsiteY1" fmla="*/ 0 h 7559676"/>
              <a:gd name="connsiteX2" fmla="*/ 6692348 w 6724322"/>
              <a:gd name="connsiteY2" fmla="*/ 3700325 h 7559676"/>
              <a:gd name="connsiteX3" fmla="*/ 4558748 w 6724322"/>
              <a:gd name="connsiteY3" fmla="*/ 7559676 h 7559676"/>
              <a:gd name="connsiteX4" fmla="*/ 0 w 6724322"/>
              <a:gd name="connsiteY4" fmla="*/ 7559675 h 7559676"/>
              <a:gd name="connsiteX5" fmla="*/ 0 w 6724322"/>
              <a:gd name="connsiteY5" fmla="*/ 0 h 7559676"/>
              <a:gd name="connsiteX0" fmla="*/ 0 w 6702512"/>
              <a:gd name="connsiteY0" fmla="*/ 51 h 7559727"/>
              <a:gd name="connsiteX1" fmla="*/ 4558748 w 6702512"/>
              <a:gd name="connsiteY1" fmla="*/ 51 h 7559727"/>
              <a:gd name="connsiteX2" fmla="*/ 6692348 w 6702512"/>
              <a:gd name="connsiteY2" fmla="*/ 3700376 h 7559727"/>
              <a:gd name="connsiteX3" fmla="*/ 4558748 w 6702512"/>
              <a:gd name="connsiteY3" fmla="*/ 7559727 h 7559727"/>
              <a:gd name="connsiteX4" fmla="*/ 0 w 6702512"/>
              <a:gd name="connsiteY4" fmla="*/ 7559726 h 7559727"/>
              <a:gd name="connsiteX5" fmla="*/ 0 w 6702512"/>
              <a:gd name="connsiteY5" fmla="*/ 51 h 7559727"/>
              <a:gd name="connsiteX0" fmla="*/ 0 w 6692768"/>
              <a:gd name="connsiteY0" fmla="*/ 51 h 7583285"/>
              <a:gd name="connsiteX1" fmla="*/ 4558748 w 6692768"/>
              <a:gd name="connsiteY1" fmla="*/ 51 h 7583285"/>
              <a:gd name="connsiteX2" fmla="*/ 6692348 w 6692768"/>
              <a:gd name="connsiteY2" fmla="*/ 3700376 h 7583285"/>
              <a:gd name="connsiteX3" fmla="*/ 4558748 w 6692768"/>
              <a:gd name="connsiteY3" fmla="*/ 7559727 h 7583285"/>
              <a:gd name="connsiteX4" fmla="*/ 0 w 6692768"/>
              <a:gd name="connsiteY4" fmla="*/ 7559726 h 7583285"/>
              <a:gd name="connsiteX5" fmla="*/ 0 w 6692768"/>
              <a:gd name="connsiteY5" fmla="*/ 51 h 7583285"/>
              <a:gd name="connsiteX0" fmla="*/ 0 w 6701746"/>
              <a:gd name="connsiteY0" fmla="*/ 53 h 7583287"/>
              <a:gd name="connsiteX1" fmla="*/ 3816626 w 6701746"/>
              <a:gd name="connsiteY1" fmla="*/ 53 h 7583287"/>
              <a:gd name="connsiteX2" fmla="*/ 6692348 w 6701746"/>
              <a:gd name="connsiteY2" fmla="*/ 3700378 h 7583287"/>
              <a:gd name="connsiteX3" fmla="*/ 4558748 w 6701746"/>
              <a:gd name="connsiteY3" fmla="*/ 7559729 h 7583287"/>
              <a:gd name="connsiteX4" fmla="*/ 0 w 6701746"/>
              <a:gd name="connsiteY4" fmla="*/ 7559728 h 7583287"/>
              <a:gd name="connsiteX5" fmla="*/ 0 w 6701746"/>
              <a:gd name="connsiteY5" fmla="*/ 53 h 7583287"/>
              <a:gd name="connsiteX0" fmla="*/ 0 w 6695132"/>
              <a:gd name="connsiteY0" fmla="*/ 0 h 7583234"/>
              <a:gd name="connsiteX1" fmla="*/ 4916557 w 6695132"/>
              <a:gd name="connsiteY1" fmla="*/ 26505 h 7583234"/>
              <a:gd name="connsiteX2" fmla="*/ 6692348 w 6695132"/>
              <a:gd name="connsiteY2" fmla="*/ 3700325 h 7583234"/>
              <a:gd name="connsiteX3" fmla="*/ 4558748 w 6695132"/>
              <a:gd name="connsiteY3" fmla="*/ 7559676 h 7583234"/>
              <a:gd name="connsiteX4" fmla="*/ 0 w 6695132"/>
              <a:gd name="connsiteY4" fmla="*/ 7559675 h 7583234"/>
              <a:gd name="connsiteX5" fmla="*/ 0 w 6695132"/>
              <a:gd name="connsiteY5" fmla="*/ 0 h 7583234"/>
              <a:gd name="connsiteX0" fmla="*/ 0 w 6693821"/>
              <a:gd name="connsiteY0" fmla="*/ 0 h 7583234"/>
              <a:gd name="connsiteX1" fmla="*/ 4916557 w 6693821"/>
              <a:gd name="connsiteY1" fmla="*/ 26505 h 7583234"/>
              <a:gd name="connsiteX2" fmla="*/ 6692348 w 6693821"/>
              <a:gd name="connsiteY2" fmla="*/ 3700325 h 7583234"/>
              <a:gd name="connsiteX3" fmla="*/ 4558748 w 6693821"/>
              <a:gd name="connsiteY3" fmla="*/ 7559676 h 7583234"/>
              <a:gd name="connsiteX4" fmla="*/ 0 w 6693821"/>
              <a:gd name="connsiteY4" fmla="*/ 7559675 h 7583234"/>
              <a:gd name="connsiteX5" fmla="*/ 0 w 6693821"/>
              <a:gd name="connsiteY5" fmla="*/ 0 h 7583234"/>
              <a:gd name="connsiteX0" fmla="*/ 0 w 6693821"/>
              <a:gd name="connsiteY0" fmla="*/ 0 h 7571454"/>
              <a:gd name="connsiteX1" fmla="*/ 4916557 w 6693821"/>
              <a:gd name="connsiteY1" fmla="*/ 26505 h 7571454"/>
              <a:gd name="connsiteX2" fmla="*/ 6692348 w 6693821"/>
              <a:gd name="connsiteY2" fmla="*/ 3700325 h 7571454"/>
              <a:gd name="connsiteX3" fmla="*/ 4558748 w 6693821"/>
              <a:gd name="connsiteY3" fmla="*/ 7559676 h 7571454"/>
              <a:gd name="connsiteX4" fmla="*/ 0 w 6693821"/>
              <a:gd name="connsiteY4" fmla="*/ 7559675 h 7571454"/>
              <a:gd name="connsiteX5" fmla="*/ 0 w 6693821"/>
              <a:gd name="connsiteY5" fmla="*/ 0 h 7571454"/>
              <a:gd name="connsiteX0" fmla="*/ 0 w 6692413"/>
              <a:gd name="connsiteY0" fmla="*/ 0 h 7571454"/>
              <a:gd name="connsiteX1" fmla="*/ 4638262 w 6692413"/>
              <a:gd name="connsiteY1" fmla="*/ 26505 h 7571454"/>
              <a:gd name="connsiteX2" fmla="*/ 6692348 w 6692413"/>
              <a:gd name="connsiteY2" fmla="*/ 3700325 h 7571454"/>
              <a:gd name="connsiteX3" fmla="*/ 4558748 w 6692413"/>
              <a:gd name="connsiteY3" fmla="*/ 7559676 h 7571454"/>
              <a:gd name="connsiteX4" fmla="*/ 0 w 6692413"/>
              <a:gd name="connsiteY4" fmla="*/ 7559675 h 7571454"/>
              <a:gd name="connsiteX5" fmla="*/ 0 w 6692413"/>
              <a:gd name="connsiteY5" fmla="*/ 0 h 7571454"/>
              <a:gd name="connsiteX0" fmla="*/ 0 w 6692973"/>
              <a:gd name="connsiteY0" fmla="*/ 0 h 7571454"/>
              <a:gd name="connsiteX1" fmla="*/ 4797288 w 6692973"/>
              <a:gd name="connsiteY1" fmla="*/ 13253 h 7571454"/>
              <a:gd name="connsiteX2" fmla="*/ 6692348 w 6692973"/>
              <a:gd name="connsiteY2" fmla="*/ 3700325 h 7571454"/>
              <a:gd name="connsiteX3" fmla="*/ 4558748 w 6692973"/>
              <a:gd name="connsiteY3" fmla="*/ 7559676 h 7571454"/>
              <a:gd name="connsiteX4" fmla="*/ 0 w 6692973"/>
              <a:gd name="connsiteY4" fmla="*/ 7559675 h 7571454"/>
              <a:gd name="connsiteX5" fmla="*/ 0 w 6692973"/>
              <a:gd name="connsiteY5" fmla="*/ 0 h 7571454"/>
              <a:gd name="connsiteX0" fmla="*/ 0 w 6697793"/>
              <a:gd name="connsiteY0" fmla="*/ 0 h 7559675"/>
              <a:gd name="connsiteX1" fmla="*/ 4797288 w 6697793"/>
              <a:gd name="connsiteY1" fmla="*/ 13253 h 7559675"/>
              <a:gd name="connsiteX2" fmla="*/ 6692348 w 6697793"/>
              <a:gd name="connsiteY2" fmla="*/ 3700325 h 7559675"/>
              <a:gd name="connsiteX3" fmla="*/ 4068418 w 6697793"/>
              <a:gd name="connsiteY3" fmla="*/ 7493415 h 7559675"/>
              <a:gd name="connsiteX4" fmla="*/ 0 w 6697793"/>
              <a:gd name="connsiteY4" fmla="*/ 7559675 h 7559675"/>
              <a:gd name="connsiteX5" fmla="*/ 0 w 6697793"/>
              <a:gd name="connsiteY5" fmla="*/ 0 h 7559675"/>
              <a:gd name="connsiteX0" fmla="*/ 0 w 6692349"/>
              <a:gd name="connsiteY0" fmla="*/ 0 h 7562987"/>
              <a:gd name="connsiteX1" fmla="*/ 4797288 w 6692349"/>
              <a:gd name="connsiteY1" fmla="*/ 13253 h 7562987"/>
              <a:gd name="connsiteX2" fmla="*/ 6692348 w 6692349"/>
              <a:gd name="connsiteY2" fmla="*/ 3700325 h 7562987"/>
              <a:gd name="connsiteX3" fmla="*/ 4784035 w 6692349"/>
              <a:gd name="connsiteY3" fmla="*/ 7546423 h 7562987"/>
              <a:gd name="connsiteX4" fmla="*/ 0 w 6692349"/>
              <a:gd name="connsiteY4" fmla="*/ 7559675 h 7562987"/>
              <a:gd name="connsiteX5" fmla="*/ 0 w 6692349"/>
              <a:gd name="connsiteY5" fmla="*/ 0 h 7562987"/>
              <a:gd name="connsiteX0" fmla="*/ 0 w 5612218"/>
              <a:gd name="connsiteY0" fmla="*/ 257433 h 8099099"/>
              <a:gd name="connsiteX1" fmla="*/ 4797288 w 5612218"/>
              <a:gd name="connsiteY1" fmla="*/ 270686 h 8099099"/>
              <a:gd name="connsiteX2" fmla="*/ 5605669 w 5612218"/>
              <a:gd name="connsiteY2" fmla="*/ 3878244 h 8099099"/>
              <a:gd name="connsiteX3" fmla="*/ 4784035 w 5612218"/>
              <a:gd name="connsiteY3" fmla="*/ 7803856 h 8099099"/>
              <a:gd name="connsiteX4" fmla="*/ 0 w 5612218"/>
              <a:gd name="connsiteY4" fmla="*/ 7817108 h 8099099"/>
              <a:gd name="connsiteX5" fmla="*/ 0 w 5612218"/>
              <a:gd name="connsiteY5" fmla="*/ 257433 h 8099099"/>
              <a:gd name="connsiteX0" fmla="*/ 0 w 5614176"/>
              <a:gd name="connsiteY0" fmla="*/ 257433 h 8099099"/>
              <a:gd name="connsiteX1" fmla="*/ 4797288 w 5614176"/>
              <a:gd name="connsiteY1" fmla="*/ 270686 h 8099099"/>
              <a:gd name="connsiteX2" fmla="*/ 5605669 w 5614176"/>
              <a:gd name="connsiteY2" fmla="*/ 3878244 h 8099099"/>
              <a:gd name="connsiteX3" fmla="*/ 4784035 w 5614176"/>
              <a:gd name="connsiteY3" fmla="*/ 7803856 h 8099099"/>
              <a:gd name="connsiteX4" fmla="*/ 0 w 5614176"/>
              <a:gd name="connsiteY4" fmla="*/ 7817108 h 8099099"/>
              <a:gd name="connsiteX5" fmla="*/ 0 w 5614176"/>
              <a:gd name="connsiteY5" fmla="*/ 257433 h 8099099"/>
              <a:gd name="connsiteX0" fmla="*/ 0 w 5614176"/>
              <a:gd name="connsiteY0" fmla="*/ 0 h 7841666"/>
              <a:gd name="connsiteX1" fmla="*/ 4797288 w 5614176"/>
              <a:gd name="connsiteY1" fmla="*/ 13253 h 7841666"/>
              <a:gd name="connsiteX2" fmla="*/ 5605669 w 5614176"/>
              <a:gd name="connsiteY2" fmla="*/ 3620811 h 7841666"/>
              <a:gd name="connsiteX3" fmla="*/ 4784035 w 5614176"/>
              <a:gd name="connsiteY3" fmla="*/ 7546423 h 7841666"/>
              <a:gd name="connsiteX4" fmla="*/ 0 w 5614176"/>
              <a:gd name="connsiteY4" fmla="*/ 7559675 h 7841666"/>
              <a:gd name="connsiteX5" fmla="*/ 0 w 5614176"/>
              <a:gd name="connsiteY5" fmla="*/ 0 h 7841666"/>
              <a:gd name="connsiteX0" fmla="*/ 0 w 5605804"/>
              <a:gd name="connsiteY0" fmla="*/ 0 h 7559675"/>
              <a:gd name="connsiteX1" fmla="*/ 4797288 w 5605804"/>
              <a:gd name="connsiteY1" fmla="*/ 13253 h 7559675"/>
              <a:gd name="connsiteX2" fmla="*/ 5605669 w 5605804"/>
              <a:gd name="connsiteY2" fmla="*/ 3620811 h 7559675"/>
              <a:gd name="connsiteX3" fmla="*/ 4784035 w 5605804"/>
              <a:gd name="connsiteY3" fmla="*/ 7546423 h 7559675"/>
              <a:gd name="connsiteX4" fmla="*/ 0 w 5605804"/>
              <a:gd name="connsiteY4" fmla="*/ 7559675 h 7559675"/>
              <a:gd name="connsiteX5" fmla="*/ 0 w 5605804"/>
              <a:gd name="connsiteY5" fmla="*/ 0 h 7559675"/>
              <a:gd name="connsiteX0" fmla="*/ 0 w 5606303"/>
              <a:gd name="connsiteY0" fmla="*/ 0 h 7559675"/>
              <a:gd name="connsiteX1" fmla="*/ 4797288 w 5606303"/>
              <a:gd name="connsiteY1" fmla="*/ 13253 h 7559675"/>
              <a:gd name="connsiteX2" fmla="*/ 5605669 w 5606303"/>
              <a:gd name="connsiteY2" fmla="*/ 3620811 h 7559675"/>
              <a:gd name="connsiteX3" fmla="*/ 4784035 w 5606303"/>
              <a:gd name="connsiteY3" fmla="*/ 7546423 h 7559675"/>
              <a:gd name="connsiteX4" fmla="*/ 0 w 5606303"/>
              <a:gd name="connsiteY4" fmla="*/ 7559675 h 7559675"/>
              <a:gd name="connsiteX5" fmla="*/ 0 w 5606303"/>
              <a:gd name="connsiteY5" fmla="*/ 0 h 7559675"/>
              <a:gd name="connsiteX0" fmla="*/ 0 w 5477595"/>
              <a:gd name="connsiteY0" fmla="*/ 259397 h 8099100"/>
              <a:gd name="connsiteX1" fmla="*/ 4797288 w 5477595"/>
              <a:gd name="connsiteY1" fmla="*/ 272650 h 8099100"/>
              <a:gd name="connsiteX2" fmla="*/ 5433391 w 5477595"/>
              <a:gd name="connsiteY2" fmla="*/ 3906713 h 8099100"/>
              <a:gd name="connsiteX3" fmla="*/ 4784035 w 5477595"/>
              <a:gd name="connsiteY3" fmla="*/ 7805820 h 8099100"/>
              <a:gd name="connsiteX4" fmla="*/ 0 w 5477595"/>
              <a:gd name="connsiteY4" fmla="*/ 7819072 h 8099100"/>
              <a:gd name="connsiteX5" fmla="*/ 0 w 5477595"/>
              <a:gd name="connsiteY5" fmla="*/ 259397 h 8099100"/>
              <a:gd name="connsiteX0" fmla="*/ 0 w 5487899"/>
              <a:gd name="connsiteY0" fmla="*/ 259397 h 7819245"/>
              <a:gd name="connsiteX1" fmla="*/ 4797288 w 5487899"/>
              <a:gd name="connsiteY1" fmla="*/ 272650 h 7819245"/>
              <a:gd name="connsiteX2" fmla="*/ 5433391 w 5487899"/>
              <a:gd name="connsiteY2" fmla="*/ 3906713 h 7819245"/>
              <a:gd name="connsiteX3" fmla="*/ 4784035 w 5487899"/>
              <a:gd name="connsiteY3" fmla="*/ 7805820 h 7819245"/>
              <a:gd name="connsiteX4" fmla="*/ 0 w 5487899"/>
              <a:gd name="connsiteY4" fmla="*/ 7819072 h 7819245"/>
              <a:gd name="connsiteX5" fmla="*/ 0 w 5487899"/>
              <a:gd name="connsiteY5" fmla="*/ 259397 h 7819245"/>
              <a:gd name="connsiteX0" fmla="*/ 0 w 5491354"/>
              <a:gd name="connsiteY0" fmla="*/ 0 h 7559848"/>
              <a:gd name="connsiteX1" fmla="*/ 4797288 w 5491354"/>
              <a:gd name="connsiteY1" fmla="*/ 13253 h 7559848"/>
              <a:gd name="connsiteX2" fmla="*/ 5433391 w 5491354"/>
              <a:gd name="connsiteY2" fmla="*/ 3647316 h 7559848"/>
              <a:gd name="connsiteX3" fmla="*/ 4784035 w 5491354"/>
              <a:gd name="connsiteY3" fmla="*/ 7546423 h 7559848"/>
              <a:gd name="connsiteX4" fmla="*/ 0 w 5491354"/>
              <a:gd name="connsiteY4" fmla="*/ 7559675 h 7559848"/>
              <a:gd name="connsiteX5" fmla="*/ 0 w 5491354"/>
              <a:gd name="connsiteY5" fmla="*/ 0 h 7559848"/>
              <a:gd name="connsiteX0" fmla="*/ 0 w 5513098"/>
              <a:gd name="connsiteY0" fmla="*/ 0 h 7559848"/>
              <a:gd name="connsiteX1" fmla="*/ 4293705 w 5513098"/>
              <a:gd name="connsiteY1" fmla="*/ 1 h 7559848"/>
              <a:gd name="connsiteX2" fmla="*/ 5433391 w 5513098"/>
              <a:gd name="connsiteY2" fmla="*/ 3647316 h 7559848"/>
              <a:gd name="connsiteX3" fmla="*/ 4784035 w 5513098"/>
              <a:gd name="connsiteY3" fmla="*/ 7546423 h 7559848"/>
              <a:gd name="connsiteX4" fmla="*/ 0 w 5513098"/>
              <a:gd name="connsiteY4" fmla="*/ 7559675 h 7559848"/>
              <a:gd name="connsiteX5" fmla="*/ 0 w 5513098"/>
              <a:gd name="connsiteY5" fmla="*/ 0 h 7559848"/>
              <a:gd name="connsiteX0" fmla="*/ 0 w 5534695"/>
              <a:gd name="connsiteY0" fmla="*/ 0 h 7559848"/>
              <a:gd name="connsiteX1" fmla="*/ 4863549 w 5534695"/>
              <a:gd name="connsiteY1" fmla="*/ 1 h 7559848"/>
              <a:gd name="connsiteX2" fmla="*/ 5433391 w 5534695"/>
              <a:gd name="connsiteY2" fmla="*/ 3647316 h 7559848"/>
              <a:gd name="connsiteX3" fmla="*/ 4784035 w 5534695"/>
              <a:gd name="connsiteY3" fmla="*/ 7546423 h 7559848"/>
              <a:gd name="connsiteX4" fmla="*/ 0 w 5534695"/>
              <a:gd name="connsiteY4" fmla="*/ 7559675 h 7559848"/>
              <a:gd name="connsiteX5" fmla="*/ 0 w 5534695"/>
              <a:gd name="connsiteY5" fmla="*/ 0 h 7559848"/>
              <a:gd name="connsiteX0" fmla="*/ 0 w 5471488"/>
              <a:gd name="connsiteY0" fmla="*/ 0 h 7559848"/>
              <a:gd name="connsiteX1" fmla="*/ 4863549 w 5471488"/>
              <a:gd name="connsiteY1" fmla="*/ 1 h 7559848"/>
              <a:gd name="connsiteX2" fmla="*/ 5433391 w 5471488"/>
              <a:gd name="connsiteY2" fmla="*/ 3647316 h 7559848"/>
              <a:gd name="connsiteX3" fmla="*/ 4784035 w 5471488"/>
              <a:gd name="connsiteY3" fmla="*/ 7546423 h 7559848"/>
              <a:gd name="connsiteX4" fmla="*/ 0 w 5471488"/>
              <a:gd name="connsiteY4" fmla="*/ 7559675 h 7559848"/>
              <a:gd name="connsiteX5" fmla="*/ 0 w 5471488"/>
              <a:gd name="connsiteY5" fmla="*/ 0 h 7559848"/>
              <a:gd name="connsiteX0" fmla="*/ 0 w 5433661"/>
              <a:gd name="connsiteY0" fmla="*/ 0 h 7559675"/>
              <a:gd name="connsiteX1" fmla="*/ 4863549 w 5433661"/>
              <a:gd name="connsiteY1" fmla="*/ 1 h 7559675"/>
              <a:gd name="connsiteX2" fmla="*/ 5433391 w 5433661"/>
              <a:gd name="connsiteY2" fmla="*/ 3647316 h 7559675"/>
              <a:gd name="connsiteX3" fmla="*/ 4784035 w 5433661"/>
              <a:gd name="connsiteY3" fmla="*/ 7546423 h 7559675"/>
              <a:gd name="connsiteX4" fmla="*/ 0 w 5433661"/>
              <a:gd name="connsiteY4" fmla="*/ 7559675 h 7559675"/>
              <a:gd name="connsiteX5" fmla="*/ 0 w 5433661"/>
              <a:gd name="connsiteY5" fmla="*/ 0 h 7559675"/>
              <a:gd name="connsiteX0" fmla="*/ 0 w 5441265"/>
              <a:gd name="connsiteY0" fmla="*/ 267034 h 8109872"/>
              <a:gd name="connsiteX1" fmla="*/ 4863549 w 5441265"/>
              <a:gd name="connsiteY1" fmla="*/ 267035 h 8109872"/>
              <a:gd name="connsiteX2" fmla="*/ 5340258 w 5441265"/>
              <a:gd name="connsiteY2" fmla="*/ 3872016 h 8109872"/>
              <a:gd name="connsiteX3" fmla="*/ 4784035 w 5441265"/>
              <a:gd name="connsiteY3" fmla="*/ 7813457 h 8109872"/>
              <a:gd name="connsiteX4" fmla="*/ 0 w 5441265"/>
              <a:gd name="connsiteY4" fmla="*/ 7826709 h 8109872"/>
              <a:gd name="connsiteX5" fmla="*/ 0 w 5441265"/>
              <a:gd name="connsiteY5" fmla="*/ 267034 h 8109872"/>
              <a:gd name="connsiteX0" fmla="*/ 0 w 5441265"/>
              <a:gd name="connsiteY0" fmla="*/ 260781 h 8103619"/>
              <a:gd name="connsiteX1" fmla="*/ 4863549 w 5441265"/>
              <a:gd name="connsiteY1" fmla="*/ 269249 h 8103619"/>
              <a:gd name="connsiteX2" fmla="*/ 5340258 w 5441265"/>
              <a:gd name="connsiteY2" fmla="*/ 3865763 h 8103619"/>
              <a:gd name="connsiteX3" fmla="*/ 4784035 w 5441265"/>
              <a:gd name="connsiteY3" fmla="*/ 7807204 h 8103619"/>
              <a:gd name="connsiteX4" fmla="*/ 0 w 5441265"/>
              <a:gd name="connsiteY4" fmla="*/ 7820456 h 8103619"/>
              <a:gd name="connsiteX5" fmla="*/ 0 w 5441265"/>
              <a:gd name="connsiteY5" fmla="*/ 260781 h 8103619"/>
              <a:gd name="connsiteX0" fmla="*/ 0 w 5396030"/>
              <a:gd name="connsiteY0" fmla="*/ 0 h 7842838"/>
              <a:gd name="connsiteX1" fmla="*/ 4863549 w 5396030"/>
              <a:gd name="connsiteY1" fmla="*/ 8468 h 7842838"/>
              <a:gd name="connsiteX2" fmla="*/ 5340258 w 5396030"/>
              <a:gd name="connsiteY2" fmla="*/ 3604982 h 7842838"/>
              <a:gd name="connsiteX3" fmla="*/ 4784035 w 5396030"/>
              <a:gd name="connsiteY3" fmla="*/ 7546423 h 7842838"/>
              <a:gd name="connsiteX4" fmla="*/ 0 w 5396030"/>
              <a:gd name="connsiteY4" fmla="*/ 7559675 h 7842838"/>
              <a:gd name="connsiteX5" fmla="*/ 0 w 5396030"/>
              <a:gd name="connsiteY5" fmla="*/ 0 h 7842838"/>
              <a:gd name="connsiteX0" fmla="*/ 0 w 5340597"/>
              <a:gd name="connsiteY0" fmla="*/ 0 h 7559806"/>
              <a:gd name="connsiteX1" fmla="*/ 4863549 w 5340597"/>
              <a:gd name="connsiteY1" fmla="*/ 8468 h 7559806"/>
              <a:gd name="connsiteX2" fmla="*/ 5340258 w 5340597"/>
              <a:gd name="connsiteY2" fmla="*/ 3604982 h 7559806"/>
              <a:gd name="connsiteX3" fmla="*/ 4784035 w 5340597"/>
              <a:gd name="connsiteY3" fmla="*/ 7546423 h 7559806"/>
              <a:gd name="connsiteX4" fmla="*/ 0 w 5340597"/>
              <a:gd name="connsiteY4" fmla="*/ 7559675 h 7559806"/>
              <a:gd name="connsiteX5" fmla="*/ 0 w 5340597"/>
              <a:gd name="connsiteY5" fmla="*/ 0 h 7559806"/>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588"/>
              <a:gd name="connsiteY0" fmla="*/ 0 h 7580290"/>
              <a:gd name="connsiteX1" fmla="*/ 4863549 w 5340588"/>
              <a:gd name="connsiteY1" fmla="*/ 8468 h 7580290"/>
              <a:gd name="connsiteX2" fmla="*/ 5340258 w 5340588"/>
              <a:gd name="connsiteY2" fmla="*/ 3604982 h 7580290"/>
              <a:gd name="connsiteX3" fmla="*/ 4944901 w 5340588"/>
              <a:gd name="connsiteY3" fmla="*/ 7580290 h 7580290"/>
              <a:gd name="connsiteX4" fmla="*/ 0 w 5340588"/>
              <a:gd name="connsiteY4" fmla="*/ 7559675 h 7580290"/>
              <a:gd name="connsiteX5" fmla="*/ 0 w 5340588"/>
              <a:gd name="connsiteY5" fmla="*/ 0 h 7580290"/>
              <a:gd name="connsiteX0" fmla="*/ 0 w 5340417"/>
              <a:gd name="connsiteY0" fmla="*/ 0 h 7580290"/>
              <a:gd name="connsiteX1" fmla="*/ 4888949 w 5340417"/>
              <a:gd name="connsiteY1" fmla="*/ 16934 h 7580290"/>
              <a:gd name="connsiteX2" fmla="*/ 5340258 w 5340417"/>
              <a:gd name="connsiteY2" fmla="*/ 3604982 h 7580290"/>
              <a:gd name="connsiteX3" fmla="*/ 4944901 w 5340417"/>
              <a:gd name="connsiteY3" fmla="*/ 7580290 h 7580290"/>
              <a:gd name="connsiteX4" fmla="*/ 0 w 5340417"/>
              <a:gd name="connsiteY4" fmla="*/ 7559675 h 7580290"/>
              <a:gd name="connsiteX5" fmla="*/ 0 w 5340417"/>
              <a:gd name="connsiteY5" fmla="*/ 0 h 7580290"/>
              <a:gd name="connsiteX0" fmla="*/ 0 w 5341183"/>
              <a:gd name="connsiteY0" fmla="*/ 0 h 7580290"/>
              <a:gd name="connsiteX1" fmla="*/ 4888949 w 5341183"/>
              <a:gd name="connsiteY1" fmla="*/ 16934 h 7580290"/>
              <a:gd name="connsiteX2" fmla="*/ 5340258 w 5341183"/>
              <a:gd name="connsiteY2" fmla="*/ 3604982 h 7580290"/>
              <a:gd name="connsiteX3" fmla="*/ 4944901 w 5341183"/>
              <a:gd name="connsiteY3" fmla="*/ 7580290 h 7580290"/>
              <a:gd name="connsiteX4" fmla="*/ 0 w 5341183"/>
              <a:gd name="connsiteY4" fmla="*/ 7559675 h 7580290"/>
              <a:gd name="connsiteX5" fmla="*/ 0 w 5341183"/>
              <a:gd name="connsiteY5" fmla="*/ 0 h 7580290"/>
              <a:gd name="connsiteX0" fmla="*/ 0 w 5340417"/>
              <a:gd name="connsiteY0" fmla="*/ 0 h 7580290"/>
              <a:gd name="connsiteX1" fmla="*/ 4888949 w 5340417"/>
              <a:gd name="connsiteY1" fmla="*/ 16934 h 7580290"/>
              <a:gd name="connsiteX2" fmla="*/ 5340258 w 5340417"/>
              <a:gd name="connsiteY2" fmla="*/ 3604982 h 7580290"/>
              <a:gd name="connsiteX3" fmla="*/ 4944901 w 5340417"/>
              <a:gd name="connsiteY3" fmla="*/ 7580290 h 7580290"/>
              <a:gd name="connsiteX4" fmla="*/ 0 w 5340417"/>
              <a:gd name="connsiteY4" fmla="*/ 7559675 h 7580290"/>
              <a:gd name="connsiteX5" fmla="*/ 0 w 5340417"/>
              <a:gd name="connsiteY5" fmla="*/ 0 h 7580290"/>
              <a:gd name="connsiteX0" fmla="*/ 0 w 5340439"/>
              <a:gd name="connsiteY0" fmla="*/ 2668 h 7582958"/>
              <a:gd name="connsiteX1" fmla="*/ 4885041 w 5340439"/>
              <a:gd name="connsiteY1" fmla="*/ 63 h 7582958"/>
              <a:gd name="connsiteX2" fmla="*/ 5340258 w 5340439"/>
              <a:gd name="connsiteY2" fmla="*/ 3607650 h 7582958"/>
              <a:gd name="connsiteX3" fmla="*/ 4944901 w 5340439"/>
              <a:gd name="connsiteY3" fmla="*/ 7582958 h 7582958"/>
              <a:gd name="connsiteX4" fmla="*/ 0 w 5340439"/>
              <a:gd name="connsiteY4" fmla="*/ 7562343 h 7582958"/>
              <a:gd name="connsiteX5" fmla="*/ 0 w 5340439"/>
              <a:gd name="connsiteY5" fmla="*/ 2668 h 7582958"/>
              <a:gd name="connsiteX0" fmla="*/ 0 w 5340493"/>
              <a:gd name="connsiteY0" fmla="*/ 2668 h 7562343"/>
              <a:gd name="connsiteX1" fmla="*/ 4885041 w 5340493"/>
              <a:gd name="connsiteY1" fmla="*/ 63 h 7562343"/>
              <a:gd name="connsiteX2" fmla="*/ 5340258 w 5340493"/>
              <a:gd name="connsiteY2" fmla="*/ 3607650 h 7562343"/>
              <a:gd name="connsiteX3" fmla="*/ 4952717 w 5340493"/>
              <a:gd name="connsiteY3" fmla="*/ 7559512 h 7562343"/>
              <a:gd name="connsiteX4" fmla="*/ 0 w 5340493"/>
              <a:gd name="connsiteY4" fmla="*/ 7562343 h 7562343"/>
              <a:gd name="connsiteX5" fmla="*/ 0 w 5340493"/>
              <a:gd name="connsiteY5" fmla="*/ 2668 h 756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0493" h="7562343">
                <a:moveTo>
                  <a:pt x="0" y="2668"/>
                </a:moveTo>
                <a:lnTo>
                  <a:pt x="4885041" y="63"/>
                </a:lnTo>
                <a:cubicBezTo>
                  <a:pt x="4889091" y="-14047"/>
                  <a:pt x="5328979" y="2347742"/>
                  <a:pt x="5340258" y="3607650"/>
                </a:cubicBezTo>
                <a:cubicBezTo>
                  <a:pt x="5351537" y="4867558"/>
                  <a:pt x="4953760" y="7560797"/>
                  <a:pt x="4952717" y="7559512"/>
                </a:cubicBezTo>
                <a:cubicBezTo>
                  <a:pt x="4951674" y="7558227"/>
                  <a:pt x="1519583" y="7562343"/>
                  <a:pt x="0" y="7562343"/>
                </a:cubicBezTo>
                <a:lnTo>
                  <a:pt x="0" y="2668"/>
                </a:lnTo>
                <a:close/>
              </a:path>
            </a:pathLst>
          </a:custGeom>
          <a:solidFill>
            <a:srgbClr val="01829B">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Graphic 13">
            <a:extLst>
              <a:ext uri="{FF2B5EF4-FFF2-40B4-BE49-F238E27FC236}">
                <a16:creationId xmlns:a16="http://schemas.microsoft.com/office/drawing/2014/main" id="{A1E4BED1-5345-E8FA-2C26-0FC268D908E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14" y="-12367"/>
            <a:ext cx="1999981" cy="1383115"/>
          </a:xfrm>
          <a:custGeom>
            <a:avLst/>
            <a:gdLst>
              <a:gd name="connsiteX0" fmla="*/ 1999982 w 1999981"/>
              <a:gd name="connsiteY0" fmla="*/ 0 h 1383115"/>
              <a:gd name="connsiteX1" fmla="*/ 991680 w 1999981"/>
              <a:gd name="connsiteY1" fmla="*/ 0 h 1383115"/>
              <a:gd name="connsiteX2" fmla="*/ 0 w 1999981"/>
              <a:gd name="connsiteY2" fmla="*/ 526123 h 1383115"/>
              <a:gd name="connsiteX3" fmla="*/ 0 w 1999981"/>
              <a:gd name="connsiteY3" fmla="*/ 1383116 h 1383115"/>
              <a:gd name="connsiteX4" fmla="*/ 1999982 w 1999981"/>
              <a:gd name="connsiteY4" fmla="*/ 0 h 1383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981" h="1383115">
                <a:moveTo>
                  <a:pt x="1999982" y="0"/>
                </a:moveTo>
                <a:lnTo>
                  <a:pt x="991680" y="0"/>
                </a:lnTo>
                <a:cubicBezTo>
                  <a:pt x="744185" y="285098"/>
                  <a:pt x="394866" y="479304"/>
                  <a:pt x="0" y="526123"/>
                </a:cubicBezTo>
                <a:lnTo>
                  <a:pt x="0" y="1383116"/>
                </a:lnTo>
                <a:cubicBezTo>
                  <a:pt x="887499" y="1315634"/>
                  <a:pt x="1640454" y="768194"/>
                  <a:pt x="1999982" y="0"/>
                </a:cubicBezTo>
              </a:path>
            </a:pathLst>
          </a:custGeom>
          <a:solidFill>
            <a:schemeClr val="bg1">
              <a:alpha val="75000"/>
            </a:schemeClr>
          </a:solidFill>
          <a:ln w="13055" cap="flat">
            <a:noFill/>
            <a:prstDash val="solid"/>
            <a:miter/>
          </a:ln>
        </p:spPr>
        <p:txBody>
          <a:bodyPr rtlCol="0" anchor="ctr"/>
          <a:lstStyle/>
          <a:p>
            <a:endParaRPr lang="nl-NL" dirty="0"/>
          </a:p>
        </p:txBody>
      </p:sp>
      <p:grpSp>
        <p:nvGrpSpPr>
          <p:cNvPr id="88" name="Groep 87">
            <a:extLst>
              <a:ext uri="{FF2B5EF4-FFF2-40B4-BE49-F238E27FC236}">
                <a16:creationId xmlns:a16="http://schemas.microsoft.com/office/drawing/2014/main" id="{BB14CB23-94EE-C6C9-0098-BB154050C1F8}"/>
              </a:ext>
              <a:ext uri="{C183D7F6-B498-43B3-948B-1728B52AA6E4}">
                <adec:decorative xmlns:adec="http://schemas.microsoft.com/office/drawing/2017/decorative" val="1"/>
              </a:ext>
            </a:extLst>
          </p:cNvPr>
          <p:cNvGrpSpPr>
            <a:grpSpLocks noGrp="1" noUngrp="1" noRot="1" noMove="1" noResize="1"/>
          </p:cNvGrpSpPr>
          <p:nvPr/>
        </p:nvGrpSpPr>
        <p:grpSpPr>
          <a:xfrm>
            <a:off x="0" y="-2667"/>
            <a:ext cx="10695012" cy="7559675"/>
            <a:chOff x="-2" y="0"/>
            <a:chExt cx="10695012" cy="7559675"/>
          </a:xfrm>
        </p:grpSpPr>
        <p:sp>
          <p:nvSpPr>
            <p:cNvPr id="91" name="Graphic 26">
              <a:extLst>
                <a:ext uri="{FF2B5EF4-FFF2-40B4-BE49-F238E27FC236}">
                  <a16:creationId xmlns:a16="http://schemas.microsoft.com/office/drawing/2014/main" id="{3943E0DA-83A2-324D-2528-B02A272EEAC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944846" y="5867401"/>
              <a:ext cx="750164" cy="1692274"/>
            </a:xfrm>
            <a:custGeom>
              <a:avLst/>
              <a:gdLst>
                <a:gd name="connsiteX0" fmla="*/ 1254879 w 1254879"/>
                <a:gd name="connsiteY0" fmla="*/ 0 h 2830845"/>
                <a:gd name="connsiteX1" fmla="*/ 0 w 1254879"/>
                <a:gd name="connsiteY1" fmla="*/ 1415406 h 2830845"/>
                <a:gd name="connsiteX2" fmla="*/ 1254879 w 1254879"/>
                <a:gd name="connsiteY2" fmla="*/ 2830845 h 2830845"/>
                <a:gd name="connsiteX3" fmla="*/ 1254879 w 1254879"/>
                <a:gd name="connsiteY3" fmla="*/ 2311801 h 2830845"/>
                <a:gd name="connsiteX4" fmla="*/ 513378 w 1254879"/>
                <a:gd name="connsiteY4" fmla="*/ 1415406 h 2830845"/>
                <a:gd name="connsiteX5" fmla="*/ 1254879 w 1254879"/>
                <a:gd name="connsiteY5" fmla="*/ 519044 h 2830845"/>
                <a:gd name="connsiteX6" fmla="*/ 1254879 w 1254879"/>
                <a:gd name="connsiteY6" fmla="*/ 0 h 283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4879" h="2830845">
                  <a:moveTo>
                    <a:pt x="1254879" y="0"/>
                  </a:moveTo>
                  <a:cubicBezTo>
                    <a:pt x="548077" y="84596"/>
                    <a:pt x="0" y="685804"/>
                    <a:pt x="0" y="1415406"/>
                  </a:cubicBezTo>
                  <a:cubicBezTo>
                    <a:pt x="0" y="2145008"/>
                    <a:pt x="548043" y="2746249"/>
                    <a:pt x="1254879" y="2830845"/>
                  </a:cubicBezTo>
                  <a:lnTo>
                    <a:pt x="1254879" y="2311801"/>
                  </a:lnTo>
                  <a:cubicBezTo>
                    <a:pt x="832664" y="2231671"/>
                    <a:pt x="513378" y="1860953"/>
                    <a:pt x="513378" y="1415406"/>
                  </a:cubicBezTo>
                  <a:cubicBezTo>
                    <a:pt x="513378" y="969858"/>
                    <a:pt x="832664" y="599174"/>
                    <a:pt x="1254879" y="519044"/>
                  </a:cubicBezTo>
                  <a:lnTo>
                    <a:pt x="1254879" y="0"/>
                  </a:lnTo>
                  <a:close/>
                </a:path>
              </a:pathLst>
            </a:custGeom>
            <a:solidFill>
              <a:srgbClr val="57C0CE">
                <a:alpha val="25000"/>
              </a:srgbClr>
            </a:solidFill>
            <a:ln w="3330" cap="flat">
              <a:noFill/>
              <a:prstDash val="solid"/>
              <a:miter/>
            </a:ln>
          </p:spPr>
          <p:txBody>
            <a:bodyPr rtlCol="0" anchor="ctr"/>
            <a:lstStyle/>
            <a:p>
              <a:endParaRPr lang="nl-NL" dirty="0">
                <a:latin typeface="Montserrat" panose="00000500000000000000" pitchFamily="2" charset="0"/>
              </a:endParaRPr>
            </a:p>
          </p:txBody>
        </p:sp>
        <p:sp>
          <p:nvSpPr>
            <p:cNvPr id="92" name="Graphic 10">
              <a:extLst>
                <a:ext uri="{FF2B5EF4-FFF2-40B4-BE49-F238E27FC236}">
                  <a16:creationId xmlns:a16="http://schemas.microsoft.com/office/drawing/2014/main" id="{89EEDFD8-5075-C966-4A14-D16212DC258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8327938" y="0"/>
              <a:ext cx="2363873" cy="1544775"/>
            </a:xfrm>
            <a:custGeom>
              <a:avLst/>
              <a:gdLst>
                <a:gd name="connsiteX0" fmla="*/ 3542405 w 3542439"/>
                <a:gd name="connsiteY0" fmla="*/ 0 h 2314960"/>
                <a:gd name="connsiteX1" fmla="*/ 0 w 3542439"/>
                <a:gd name="connsiteY1" fmla="*/ 0 h 2314960"/>
                <a:gd name="connsiteX2" fmla="*/ 268847 w 3542439"/>
                <a:gd name="connsiteY2" fmla="*/ 1106116 h 2314960"/>
                <a:gd name="connsiteX3" fmla="*/ 1043757 w 3542439"/>
                <a:gd name="connsiteY3" fmla="*/ 1858297 h 2314960"/>
                <a:gd name="connsiteX4" fmla="*/ 3542439 w 3542439"/>
                <a:gd name="connsiteY4" fmla="*/ 2314961 h 2314960"/>
                <a:gd name="connsiteX5" fmla="*/ 3542439 w 3542439"/>
                <a:gd name="connsiteY5" fmla="*/ 0 h 231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2439" h="2314960">
                  <a:moveTo>
                    <a:pt x="3542405" y="0"/>
                  </a:moveTo>
                  <a:lnTo>
                    <a:pt x="0" y="0"/>
                  </a:lnTo>
                  <a:cubicBezTo>
                    <a:pt x="0" y="0"/>
                    <a:pt x="63228" y="703179"/>
                    <a:pt x="268847" y="1106116"/>
                  </a:cubicBezTo>
                  <a:cubicBezTo>
                    <a:pt x="418229" y="1398893"/>
                    <a:pt x="613601" y="1643388"/>
                    <a:pt x="1043757" y="1858297"/>
                  </a:cubicBezTo>
                  <a:cubicBezTo>
                    <a:pt x="1774733" y="2223464"/>
                    <a:pt x="3542439" y="2314961"/>
                    <a:pt x="3542439" y="2314961"/>
                  </a:cubicBezTo>
                  <a:lnTo>
                    <a:pt x="3542439" y="0"/>
                  </a:lnTo>
                  <a:close/>
                </a:path>
              </a:pathLst>
            </a:custGeom>
            <a:solidFill>
              <a:srgbClr val="01829B"/>
            </a:solidFill>
            <a:ln w="3427" cap="flat">
              <a:noFill/>
              <a:prstDash val="solid"/>
              <a:miter/>
            </a:ln>
          </p:spPr>
          <p:txBody>
            <a:bodyPr rtlCol="0" anchor="ctr"/>
            <a:lstStyle/>
            <a:p>
              <a:endParaRPr lang="nl-NL" dirty="0">
                <a:latin typeface="Montserrat" panose="00000500000000000000" pitchFamily="2" charset="0"/>
              </a:endParaRPr>
            </a:p>
          </p:txBody>
        </p:sp>
        <p:pic>
          <p:nvPicPr>
            <p:cNvPr id="93" name="Afbeelding 92" descr="Logo Kennis Over Zien">
              <a:extLst>
                <a:ext uri="{FF2B5EF4-FFF2-40B4-BE49-F238E27FC236}">
                  <a16:creationId xmlns:a16="http://schemas.microsoft.com/office/drawing/2014/main" id="{AE7A0B80-259B-8C65-B703-22DC0DD2702B}"/>
                </a:ext>
              </a:extLst>
            </p:cNvPr>
            <p:cNvPicPr>
              <a:picLocks noGrp="1" noRot="1" noChangeAspect="1" noMove="1" noResize="1" noEditPoints="1" noAdjustHandles="1" noChangeArrowheads="1" noChangeShapeType="1" noCrop="1"/>
            </p:cNvPicPr>
            <p:nvPr/>
          </p:nvPicPr>
          <p:blipFill>
            <a:blip r:embed="rId3"/>
            <a:srcRect/>
            <a:stretch/>
          </p:blipFill>
          <p:spPr>
            <a:xfrm>
              <a:off x="8863212" y="250824"/>
              <a:ext cx="1549797" cy="715963"/>
            </a:xfrm>
            <a:prstGeom prst="rect">
              <a:avLst/>
            </a:prstGeom>
          </p:spPr>
        </p:pic>
        <p:sp>
          <p:nvSpPr>
            <p:cNvPr id="98" name="Rechthoek 97">
              <a:extLst>
                <a:ext uri="{FF2B5EF4-FFF2-40B4-BE49-F238E27FC236}">
                  <a16:creationId xmlns:a16="http://schemas.microsoft.com/office/drawing/2014/main" id="{617F7D4E-9411-265E-996F-E3BAA6EBCEA2}"/>
                </a:ext>
              </a:extLst>
            </p:cNvPr>
            <p:cNvSpPr>
              <a:spLocks noGrp="1" noRot="1" noMove="1" noResize="1" noEditPoints="1" noAdjustHandles="1" noChangeArrowheads="1" noChangeShapeType="1"/>
            </p:cNvSpPr>
            <p:nvPr/>
          </p:nvSpPr>
          <p:spPr>
            <a:xfrm>
              <a:off x="-2" y="7018867"/>
              <a:ext cx="10691815" cy="540808"/>
            </a:xfrm>
            <a:prstGeom prst="rect">
              <a:avLst/>
            </a:prstGeom>
            <a:solidFill>
              <a:srgbClr val="01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Montserrat" panose="00000500000000000000" pitchFamily="2" charset="0"/>
              </a:endParaRPr>
            </a:p>
          </p:txBody>
        </p:sp>
        <p:sp>
          <p:nvSpPr>
            <p:cNvPr id="99" name="Graphic 33" descr="Icoon van een cirkel">
              <a:extLst>
                <a:ext uri="{FF2B5EF4-FFF2-40B4-BE49-F238E27FC236}">
                  <a16:creationId xmlns:a16="http://schemas.microsoft.com/office/drawing/2014/main" id="{EC183EED-2A81-A2BA-DBD1-43B96A778631}"/>
                </a:ext>
              </a:extLst>
            </p:cNvPr>
            <p:cNvSpPr>
              <a:spLocks noGrp="1" noRot="1" noMove="1" noResize="1" noEditPoints="1" noAdjustHandles="1" noChangeArrowheads="1" noChangeShapeType="1"/>
            </p:cNvSpPr>
            <p:nvPr/>
          </p:nvSpPr>
          <p:spPr>
            <a:xfrm>
              <a:off x="5363805" y="5420834"/>
              <a:ext cx="314610" cy="314610"/>
            </a:xfrm>
            <a:custGeom>
              <a:avLst/>
              <a:gdLst>
                <a:gd name="connsiteX0" fmla="*/ 220346 w 220346"/>
                <a:gd name="connsiteY0" fmla="*/ 110173 h 220346"/>
                <a:gd name="connsiteX1" fmla="*/ 110173 w 220346"/>
                <a:gd name="connsiteY1" fmla="*/ 220346 h 220346"/>
                <a:gd name="connsiteX2" fmla="*/ 0 w 220346"/>
                <a:gd name="connsiteY2" fmla="*/ 110173 h 220346"/>
                <a:gd name="connsiteX3" fmla="*/ 110173 w 220346"/>
                <a:gd name="connsiteY3" fmla="*/ 0 h 220346"/>
                <a:gd name="connsiteX4" fmla="*/ 220346 w 220346"/>
                <a:gd name="connsiteY4" fmla="*/ 110173 h 220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46" h="220346">
                  <a:moveTo>
                    <a:pt x="220346" y="110173"/>
                  </a:moveTo>
                  <a:cubicBezTo>
                    <a:pt x="220346" y="171020"/>
                    <a:pt x="171020" y="220346"/>
                    <a:pt x="110173" y="220346"/>
                  </a:cubicBezTo>
                  <a:cubicBezTo>
                    <a:pt x="49326" y="220346"/>
                    <a:pt x="0" y="171020"/>
                    <a:pt x="0" y="110173"/>
                  </a:cubicBezTo>
                  <a:cubicBezTo>
                    <a:pt x="0" y="49326"/>
                    <a:pt x="49326" y="0"/>
                    <a:pt x="110173" y="0"/>
                  </a:cubicBezTo>
                  <a:cubicBezTo>
                    <a:pt x="171020" y="0"/>
                    <a:pt x="220346" y="49326"/>
                    <a:pt x="220346" y="110173"/>
                  </a:cubicBezTo>
                  <a:close/>
                </a:path>
              </a:pathLst>
            </a:custGeom>
            <a:noFill/>
            <a:ln w="47204" cap="flat">
              <a:solidFill>
                <a:srgbClr val="EA4F59"/>
              </a:solidFill>
              <a:prstDash val="solid"/>
              <a:miter/>
            </a:ln>
          </p:spPr>
          <p:txBody>
            <a:bodyPr rtlCol="0" anchor="ctr"/>
            <a:lstStyle/>
            <a:p>
              <a:endParaRPr lang="nl-NL" dirty="0">
                <a:latin typeface="Montserrat" panose="00000500000000000000" pitchFamily="2" charset="0"/>
              </a:endParaRPr>
            </a:p>
          </p:txBody>
        </p:sp>
      </p:grpSp>
      <p:sp>
        <p:nvSpPr>
          <p:cNvPr id="104" name="Titel 1">
            <a:extLst>
              <a:ext uri="{FF2B5EF4-FFF2-40B4-BE49-F238E27FC236}">
                <a16:creationId xmlns:a16="http://schemas.microsoft.com/office/drawing/2014/main" id="{32DF46E0-97B9-B0A8-2A83-346B08607FDA}"/>
              </a:ext>
            </a:extLst>
          </p:cNvPr>
          <p:cNvSpPr txBox="1">
            <a:spLocks noGrp="1" noRot="1" noMove="1" noResize="1" noEditPoints="1" noAdjustHandles="1" noChangeArrowheads="1" noChangeShapeType="1"/>
          </p:cNvSpPr>
          <p:nvPr>
            <p:ph type="title" idx="4294967295"/>
          </p:nvPr>
        </p:nvSpPr>
        <p:spPr>
          <a:xfrm>
            <a:off x="360000" y="415231"/>
            <a:ext cx="9221689" cy="588275"/>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00738A"/>
                </a:solidFill>
                <a:effectLst/>
                <a:uLnTx/>
                <a:uFillTx/>
                <a:latin typeface="Montserrat" panose="00000500000000000000" pitchFamily="2" charset="0"/>
                <a:ea typeface="+mj-ea"/>
                <a:cs typeface="Arial" panose="020B0604020202020204" pitchFamily="34" charset="0"/>
              </a:rPr>
              <a:t>NAH en visueel geheugen</a:t>
            </a:r>
          </a:p>
        </p:txBody>
      </p:sp>
      <p:sp>
        <p:nvSpPr>
          <p:cNvPr id="6" name="Tekstvak 5">
            <a:extLst>
              <a:ext uri="{FF2B5EF4-FFF2-40B4-BE49-F238E27FC236}">
                <a16:creationId xmlns:a16="http://schemas.microsoft.com/office/drawing/2014/main" id="{5A9CCE8B-CC7E-59B8-DF0B-E4CA3F450C33}"/>
              </a:ext>
            </a:extLst>
          </p:cNvPr>
          <p:cNvSpPr txBox="1">
            <a:spLocks noGrp="1" noRot="1" noMove="1" noResize="1" noEditPoints="1" noAdjustHandles="1" noChangeArrowheads="1" noChangeShapeType="1"/>
          </p:cNvSpPr>
          <p:nvPr/>
        </p:nvSpPr>
        <p:spPr>
          <a:xfrm>
            <a:off x="386782" y="1371347"/>
            <a:ext cx="4726873" cy="1497164"/>
          </a:xfrm>
          <a:prstGeom prst="rect">
            <a:avLst/>
          </a:prstGeom>
          <a:noFill/>
        </p:spPr>
        <p:txBody>
          <a:bodyPr wrap="square" lIns="0" tIns="0" rIns="0" bIns="0" rtlCol="0">
            <a:noAutofit/>
          </a:bodyPr>
          <a:lstStyle/>
          <a:p>
            <a:pPr>
              <a:lnSpc>
                <a:spcPts val="1800"/>
              </a:lnSpc>
            </a:pPr>
            <a:r>
              <a:rPr lang="nl-NL" sz="1400" dirty="0">
                <a:solidFill>
                  <a:srgbClr val="00738A"/>
                </a:solidFill>
                <a:effectLst/>
                <a:latin typeface="Montserrat" panose="00000500000000000000" pitchFamily="2" charset="0"/>
                <a:cs typeface="Arial" panose="020B0604020202020204" pitchFamily="34" charset="0"/>
              </a:rPr>
              <a:t>Bij het zien zijn zowel de ogen als de hersenen </a:t>
            </a:r>
            <a:br>
              <a:rPr lang="nl-NL" sz="1400" dirty="0">
                <a:solidFill>
                  <a:srgbClr val="00738A"/>
                </a:solidFill>
                <a:effectLst/>
                <a:latin typeface="Montserrat" panose="00000500000000000000" pitchFamily="2" charset="0"/>
                <a:cs typeface="Arial" panose="020B0604020202020204" pitchFamily="34" charset="0"/>
              </a:rPr>
            </a:br>
            <a:r>
              <a:rPr lang="nl-NL" sz="1400" dirty="0">
                <a:solidFill>
                  <a:srgbClr val="00738A"/>
                </a:solidFill>
                <a:effectLst/>
                <a:latin typeface="Montserrat" panose="00000500000000000000" pitchFamily="2" charset="0"/>
                <a:cs typeface="Arial" panose="020B0604020202020204" pitchFamily="34" charset="0"/>
              </a:rPr>
              <a:t>betrokken. Je hersenen zorgen ervoor dat je begrijpt </a:t>
            </a:r>
            <a:br>
              <a:rPr lang="nl-NL" sz="1400" dirty="0">
                <a:solidFill>
                  <a:srgbClr val="00738A"/>
                </a:solidFill>
                <a:effectLst/>
                <a:latin typeface="Montserrat" panose="00000500000000000000" pitchFamily="2" charset="0"/>
                <a:cs typeface="Arial" panose="020B0604020202020204" pitchFamily="34" charset="0"/>
              </a:rPr>
            </a:br>
            <a:r>
              <a:rPr lang="nl-NL" sz="1400" dirty="0">
                <a:solidFill>
                  <a:srgbClr val="00738A"/>
                </a:solidFill>
                <a:effectLst/>
                <a:latin typeface="Montserrat" panose="00000500000000000000" pitchFamily="2" charset="0"/>
                <a:cs typeface="Arial" panose="020B0604020202020204" pitchFamily="34" charset="0"/>
              </a:rPr>
              <a:t>wat je ziet</a:t>
            </a:r>
            <a:r>
              <a:rPr lang="nl-NL" sz="1400" dirty="0">
                <a:solidFill>
                  <a:srgbClr val="00738A"/>
                </a:solidFill>
                <a:latin typeface="Montserrat" panose="00000500000000000000" pitchFamily="2" charset="0"/>
                <a:cs typeface="Arial" panose="020B0604020202020204" pitchFamily="34" charset="0"/>
              </a:rPr>
              <a:t>. Je hersenen zorgen er ook voor dat je </a:t>
            </a:r>
            <a:r>
              <a:rPr lang="nl-NL" sz="1400" dirty="0">
                <a:solidFill>
                  <a:srgbClr val="00738A"/>
                </a:solidFill>
                <a:effectLst/>
                <a:latin typeface="Montserrat" panose="00000500000000000000" pitchFamily="2" charset="0"/>
                <a:cs typeface="Arial" panose="020B0604020202020204" pitchFamily="34" charset="0"/>
              </a:rPr>
              <a:t>daar betekenis aan </a:t>
            </a:r>
            <a:r>
              <a:rPr lang="nl-NL" sz="1400" dirty="0">
                <a:solidFill>
                  <a:srgbClr val="00738A"/>
                </a:solidFill>
                <a:latin typeface="Montserrat" panose="00000500000000000000" pitchFamily="2" charset="0"/>
                <a:cs typeface="Arial" panose="020B0604020202020204" pitchFamily="34" charset="0"/>
              </a:rPr>
              <a:t>kunt</a:t>
            </a:r>
            <a:r>
              <a:rPr lang="nl-NL" sz="1400" dirty="0">
                <a:solidFill>
                  <a:srgbClr val="00738A"/>
                </a:solidFill>
                <a:effectLst/>
                <a:latin typeface="Montserrat" panose="00000500000000000000" pitchFamily="2" charset="0"/>
                <a:cs typeface="Arial" panose="020B0604020202020204" pitchFamily="34" charset="0"/>
              </a:rPr>
              <a:t> geven. Tot slot bepalen je hersenen hoe je reageert op dat wat je ziet. </a:t>
            </a:r>
          </a:p>
          <a:p>
            <a:pPr>
              <a:lnSpc>
                <a:spcPts val="1800"/>
              </a:lnSpc>
            </a:pPr>
            <a:endParaRPr lang="nl-NL" sz="1400" dirty="0">
              <a:solidFill>
                <a:srgbClr val="00738A"/>
              </a:solidFill>
              <a:latin typeface="Montserrat" panose="00000500000000000000" pitchFamily="2" charset="0"/>
              <a:cs typeface="Arial" panose="020B0604020202020204" pitchFamily="34" charset="0"/>
            </a:endParaRPr>
          </a:p>
          <a:p>
            <a:pPr>
              <a:lnSpc>
                <a:spcPts val="1800"/>
              </a:lnSpc>
            </a:pPr>
            <a:r>
              <a:rPr lang="nl-NL" sz="1400" dirty="0">
                <a:solidFill>
                  <a:srgbClr val="00738A"/>
                </a:solidFill>
                <a:effectLst/>
                <a:latin typeface="Montserrat" panose="00000500000000000000" pitchFamily="2" charset="0"/>
                <a:cs typeface="Arial" panose="020B0604020202020204" pitchFamily="34" charset="0"/>
              </a:rPr>
              <a:t>Niet aangeboren hersenletsel (NAH) kan problemen in de verwerking </a:t>
            </a:r>
            <a:r>
              <a:rPr lang="nl-NL" sz="1400" dirty="0">
                <a:solidFill>
                  <a:srgbClr val="00819A"/>
                </a:solidFill>
                <a:effectLst/>
                <a:latin typeface="Montserrat" panose="00000500000000000000" pitchFamily="2" charset="0"/>
                <a:cs typeface="Arial" panose="020B0604020202020204" pitchFamily="34" charset="0"/>
              </a:rPr>
              <a:t>van het zien veroorzaken.</a:t>
            </a:r>
          </a:p>
        </p:txBody>
      </p:sp>
      <p:pic>
        <p:nvPicPr>
          <p:cNvPr id="5" name="Graphic 4" descr="Illustratie van de Illustratie van een doorsnede van het brein en het oog. In het brein hebben verschillende onderdelen andere kleuren. Op verschillende plekken van het brein staan vraagtekens en pijlen die wijzen naar een ander deel van het brein of naar een ander vraagteken. Het brein is verbonden met het oog, vanuit het oog komt ook een pijl. Die gaat naar één van de vraagtekens in het brein.">
            <a:extLst>
              <a:ext uri="{FF2B5EF4-FFF2-40B4-BE49-F238E27FC236}">
                <a16:creationId xmlns:a16="http://schemas.microsoft.com/office/drawing/2014/main" id="{D2485C40-E5BE-156C-F638-5490DEC33FBD}"/>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558775" y="3142967"/>
            <a:ext cx="2779979" cy="2779979"/>
          </a:xfrm>
          <a:prstGeom prst="rect">
            <a:avLst/>
          </a:prstGeom>
        </p:spPr>
      </p:pic>
      <p:sp>
        <p:nvSpPr>
          <p:cNvPr id="15" name="Tekstvak 14">
            <a:extLst>
              <a:ext uri="{FF2B5EF4-FFF2-40B4-BE49-F238E27FC236}">
                <a16:creationId xmlns:a16="http://schemas.microsoft.com/office/drawing/2014/main" id="{C86F8912-83C1-BE5E-902B-F0B0C5B360AC}"/>
              </a:ext>
            </a:extLst>
          </p:cNvPr>
          <p:cNvSpPr txBox="1">
            <a:spLocks noGrp="1" noRot="1" noMove="1" noResize="1" noEditPoints="1" noAdjustHandles="1" noChangeArrowheads="1" noChangeShapeType="1"/>
          </p:cNvSpPr>
          <p:nvPr/>
        </p:nvSpPr>
        <p:spPr>
          <a:xfrm>
            <a:off x="353352" y="5779048"/>
            <a:ext cx="4760304" cy="661419"/>
          </a:xfrm>
          <a:prstGeom prst="rect">
            <a:avLst/>
          </a:prstGeom>
          <a:noFill/>
        </p:spPr>
        <p:txBody>
          <a:bodyPr wrap="square" lIns="0" tIns="0" rIns="0" bIns="0" rtlCol="0">
            <a:noAutofit/>
          </a:bodyPr>
          <a:lstStyle/>
          <a:p>
            <a:pPr>
              <a:lnSpc>
                <a:spcPts val="1800"/>
              </a:lnSpc>
              <a:buNone/>
            </a:pPr>
            <a:r>
              <a:rPr lang="nl-NL" sz="1500" b="1" dirty="0">
                <a:solidFill>
                  <a:srgbClr val="603366"/>
                </a:solidFill>
                <a:effectLst/>
                <a:latin typeface="Montserrat" panose="00000500000000000000" pitchFamily="2" charset="0"/>
                <a:cs typeface="Arial" panose="020B0604020202020204" pitchFamily="34" charset="0"/>
              </a:rPr>
              <a:t>Visuele functie: </a:t>
            </a:r>
            <a:r>
              <a:rPr lang="nl-NL" sz="1500" b="1" dirty="0">
                <a:solidFill>
                  <a:srgbClr val="603366"/>
                </a:solidFill>
                <a:latin typeface="Montserrat" panose="00000500000000000000" pitchFamily="2" charset="0"/>
                <a:cs typeface="Arial" panose="020B0604020202020204" pitchFamily="34" charset="0"/>
              </a:rPr>
              <a:t>visueel geheugen</a:t>
            </a:r>
            <a:endParaRPr lang="nl-NL" sz="1500" b="1" dirty="0">
              <a:solidFill>
                <a:srgbClr val="603366"/>
              </a:solidFill>
              <a:effectLst/>
              <a:latin typeface="Montserrat" panose="00000500000000000000" pitchFamily="2" charset="0"/>
              <a:cs typeface="Arial" panose="020B0604020202020204" pitchFamily="34" charset="0"/>
            </a:endParaRPr>
          </a:p>
          <a:p>
            <a:pPr>
              <a:lnSpc>
                <a:spcPts val="1500"/>
              </a:lnSpc>
            </a:pPr>
            <a:r>
              <a:rPr lang="nl-NL" sz="1100" dirty="0">
                <a:solidFill>
                  <a:srgbClr val="603366"/>
                </a:solidFill>
                <a:latin typeface="Montserrat" panose="00000500000000000000" pitchFamily="2" charset="0"/>
                <a:cs typeface="Arial" panose="020B0604020202020204" pitchFamily="34" charset="0"/>
              </a:rPr>
              <a:t>Met een goed functionerend geheugen kan iemand visuele informatie tijdelijk of langdurig onthouden en het later terughalen.</a:t>
            </a:r>
            <a:endParaRPr lang="nl-NL" sz="1100" dirty="0">
              <a:solidFill>
                <a:srgbClr val="603366"/>
              </a:solidFill>
              <a:effectLst/>
              <a:latin typeface="Montserrat" panose="00000500000000000000" pitchFamily="2" charset="0"/>
              <a:cs typeface="Arial" panose="020B0604020202020204" pitchFamily="34" charset="0"/>
            </a:endParaRPr>
          </a:p>
          <a:p>
            <a:pPr>
              <a:lnSpc>
                <a:spcPts val="1500"/>
              </a:lnSpc>
              <a:buNone/>
            </a:pPr>
            <a:endParaRPr lang="nl-NL" sz="1100" dirty="0">
              <a:solidFill>
                <a:srgbClr val="6B3069"/>
              </a:solidFill>
              <a:effectLst/>
              <a:latin typeface="Montserrat" panose="00000500000000000000" pitchFamily="2" charset="0"/>
              <a:cs typeface="Arial" panose="020B0604020202020204" pitchFamily="34" charset="0"/>
            </a:endParaRPr>
          </a:p>
        </p:txBody>
      </p:sp>
      <p:sp>
        <p:nvSpPr>
          <p:cNvPr id="42" name="Tekstvak 41">
            <a:extLst>
              <a:ext uri="{FF2B5EF4-FFF2-40B4-BE49-F238E27FC236}">
                <a16:creationId xmlns:a16="http://schemas.microsoft.com/office/drawing/2014/main" id="{2C144D72-1D07-8952-9E3F-8C5903DF9794}"/>
              </a:ext>
            </a:extLst>
          </p:cNvPr>
          <p:cNvSpPr txBox="1">
            <a:spLocks noGrp="1" noRot="1" noMove="1" noResize="1" noEditPoints="1" noAdjustHandles="1" noChangeArrowheads="1" noChangeShapeType="1"/>
          </p:cNvSpPr>
          <p:nvPr/>
        </p:nvSpPr>
        <p:spPr>
          <a:xfrm>
            <a:off x="5796131" y="1417960"/>
            <a:ext cx="4574248" cy="2204714"/>
          </a:xfrm>
          <a:prstGeom prst="rect">
            <a:avLst/>
          </a:prstGeom>
          <a:noFill/>
        </p:spPr>
        <p:txBody>
          <a:bodyPr wrap="square" lIns="0" tIns="0" rIns="0" bIns="0" rtlCol="0">
            <a:noAutofit/>
          </a:bodyPr>
          <a:lstStyle/>
          <a:p>
            <a:pPr>
              <a:lnSpc>
                <a:spcPts val="1800"/>
              </a:lnSpc>
            </a:pPr>
            <a:r>
              <a:rPr lang="nl-NL" sz="1500" b="1" dirty="0">
                <a:solidFill>
                  <a:srgbClr val="603366"/>
                </a:solidFill>
                <a:effectLst/>
                <a:latin typeface="Montserrat" panose="00000500000000000000" pitchFamily="2" charset="0"/>
                <a:cs typeface="Arial" panose="020B0604020202020204" pitchFamily="34" charset="0"/>
              </a:rPr>
              <a:t>Wat kan de cliënt ervaren</a:t>
            </a:r>
          </a:p>
          <a:p>
            <a:pPr marL="171450" indent="-171450">
              <a:lnSpc>
                <a:spcPts val="1500"/>
              </a:lnSpc>
              <a:buClr>
                <a:srgbClr val="6B3069"/>
              </a:buClr>
              <a:buSzPct val="120000"/>
              <a:buFont typeface="Arial" panose="020B0604020202020204" pitchFamily="34" charset="0"/>
              <a:buChar char="•"/>
            </a:pPr>
            <a:r>
              <a:rPr lang="nl-NL" sz="1100" dirty="0">
                <a:latin typeface="Montserrat" panose="00000500000000000000" pitchFamily="2" charset="0"/>
                <a:cs typeface="Arial" panose="020B0604020202020204" pitchFamily="34" charset="0"/>
              </a:rPr>
              <a:t>Niet h</a:t>
            </a:r>
            <a:r>
              <a:rPr lang="nl-NL" sz="1100" dirty="0">
                <a:effectLst/>
                <a:latin typeface="Montserrat" panose="00000500000000000000" pitchFamily="2" charset="0"/>
                <a:cs typeface="Arial" panose="020B0604020202020204" pitchFamily="34" charset="0"/>
              </a:rPr>
              <a:t>erkennen van plekken die hij eerder heeft gezien</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Moeilijk kunnen onthouden van wat hij heeft gelezen</a:t>
            </a:r>
          </a:p>
          <a:p>
            <a:pPr marL="171450" indent="-171450">
              <a:lnSpc>
                <a:spcPts val="1500"/>
              </a:lnSpc>
              <a:buClr>
                <a:srgbClr val="6B3069"/>
              </a:buClr>
              <a:buSzPct val="120000"/>
              <a:buFont typeface="Arial" panose="020B0604020202020204" pitchFamily="34" charset="0"/>
              <a:buChar char="•"/>
            </a:pPr>
            <a:r>
              <a:rPr lang="nl-NL" sz="1100" dirty="0">
                <a:latin typeface="Montserrat" panose="00000500000000000000" pitchFamily="2" charset="0"/>
                <a:cs typeface="Arial" panose="020B0604020202020204" pitchFamily="34" charset="0"/>
              </a:rPr>
              <a:t>Overzicht v</a:t>
            </a:r>
            <a:r>
              <a:rPr lang="nl-NL" sz="1100" dirty="0">
                <a:effectLst/>
                <a:latin typeface="Montserrat" panose="00000500000000000000" pitchFamily="2" charset="0"/>
                <a:cs typeface="Arial" panose="020B0604020202020204" pitchFamily="34" charset="0"/>
              </a:rPr>
              <a:t>erliezen bij lezen</a:t>
            </a:r>
          </a:p>
          <a:p>
            <a:pPr marL="171450" indent="-171450">
              <a:lnSpc>
                <a:spcPts val="1500"/>
              </a:lnSpc>
              <a:buClr>
                <a:srgbClr val="6B3069"/>
              </a:buClr>
              <a:buSzPct val="120000"/>
              <a:buFont typeface="Arial" panose="020B0604020202020204" pitchFamily="34" charset="0"/>
              <a:buChar char="•"/>
            </a:pPr>
            <a:r>
              <a:rPr lang="nl-NL" sz="1100" dirty="0">
                <a:latin typeface="Montserrat" panose="00000500000000000000" pitchFamily="2" charset="0"/>
                <a:cs typeface="Arial" panose="020B0604020202020204" pitchFamily="34" charset="0"/>
              </a:rPr>
              <a:t>Niet h</a:t>
            </a:r>
            <a:r>
              <a:rPr lang="nl-NL" sz="1100" dirty="0">
                <a:effectLst/>
                <a:latin typeface="Montserrat" panose="00000500000000000000" pitchFamily="2" charset="0"/>
                <a:cs typeface="Arial" panose="020B0604020202020204" pitchFamily="34" charset="0"/>
              </a:rPr>
              <a:t>erkennen van een omgeving of gezicht</a:t>
            </a:r>
          </a:p>
        </p:txBody>
      </p:sp>
      <p:sp>
        <p:nvSpPr>
          <p:cNvPr id="49" name="Tekstvak 48">
            <a:extLst>
              <a:ext uri="{FF2B5EF4-FFF2-40B4-BE49-F238E27FC236}">
                <a16:creationId xmlns:a16="http://schemas.microsoft.com/office/drawing/2014/main" id="{7AF9135E-9EFC-26DC-A35E-418F090792FE}"/>
              </a:ext>
            </a:extLst>
          </p:cNvPr>
          <p:cNvSpPr txBox="1">
            <a:spLocks noGrp="1" noRot="1" noMove="1" noResize="1" noEditPoints="1" noAdjustHandles="1" noChangeArrowheads="1" noChangeShapeType="1"/>
          </p:cNvSpPr>
          <p:nvPr/>
        </p:nvSpPr>
        <p:spPr>
          <a:xfrm>
            <a:off x="5796131" y="3212451"/>
            <a:ext cx="4574248" cy="1052456"/>
          </a:xfrm>
          <a:prstGeom prst="rect">
            <a:avLst/>
          </a:prstGeom>
          <a:noFill/>
        </p:spPr>
        <p:txBody>
          <a:bodyPr wrap="square" lIns="0" tIns="0" rIns="0" bIns="0" rtlCol="0">
            <a:noAutofit/>
          </a:bodyPr>
          <a:lstStyle/>
          <a:p>
            <a:r>
              <a:rPr lang="nl-NL" sz="1500" b="1" dirty="0">
                <a:solidFill>
                  <a:srgbClr val="603366"/>
                </a:solidFill>
                <a:effectLst/>
                <a:latin typeface="Montserrat" panose="00000500000000000000" pitchFamily="2" charset="0"/>
                <a:cs typeface="Arial" panose="020B0604020202020204" pitchFamily="34" charset="0"/>
              </a:rPr>
              <a:t>Mogelijke gespreksvragen</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Herken je plaatsen of mensen die je eerder hebt gezien?</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Kun je vertellen wat je net gelezen hebt, bijvoorbeeld het nieuws </a:t>
            </a:r>
            <a:br>
              <a:rPr lang="nl-NL" sz="1100" dirty="0">
                <a:effectLst/>
                <a:latin typeface="Montserrat" panose="00000500000000000000" pitchFamily="2" charset="0"/>
                <a:cs typeface="Arial" panose="020B0604020202020204" pitchFamily="34" charset="0"/>
              </a:rPr>
            </a:br>
            <a:r>
              <a:rPr lang="nl-NL" sz="1100" dirty="0">
                <a:effectLst/>
                <a:latin typeface="Montserrat" panose="00000500000000000000" pitchFamily="2" charset="0"/>
                <a:cs typeface="Arial" panose="020B0604020202020204" pitchFamily="34" charset="0"/>
              </a:rPr>
              <a:t>in de krant?</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Moet je </a:t>
            </a:r>
            <a:r>
              <a:rPr lang="nl-NL" sz="1100" dirty="0">
                <a:latin typeface="Montserrat" panose="00000500000000000000" pitchFamily="2" charset="0"/>
                <a:cs typeface="Arial" panose="020B0604020202020204" pitchFamily="34" charset="0"/>
              </a:rPr>
              <a:t>vaak</a:t>
            </a:r>
            <a:r>
              <a:rPr lang="nl-NL" sz="1100" dirty="0">
                <a:effectLst/>
                <a:latin typeface="Montserrat" panose="00000500000000000000" pitchFamily="2" charset="0"/>
                <a:cs typeface="Arial" panose="020B0604020202020204" pitchFamily="34" charset="0"/>
              </a:rPr>
              <a:t> opnieuw beginnen </a:t>
            </a:r>
            <a:r>
              <a:rPr lang="nl-NL" sz="1100" dirty="0">
                <a:latin typeface="Montserrat" panose="00000500000000000000" pitchFamily="2" charset="0"/>
                <a:cs typeface="Arial" panose="020B0604020202020204" pitchFamily="34" charset="0"/>
              </a:rPr>
              <a:t>als je</a:t>
            </a:r>
            <a:r>
              <a:rPr lang="nl-NL" sz="1100" dirty="0">
                <a:effectLst/>
                <a:latin typeface="Montserrat" panose="00000500000000000000" pitchFamily="2" charset="0"/>
                <a:cs typeface="Arial" panose="020B0604020202020204" pitchFamily="34" charset="0"/>
              </a:rPr>
              <a:t> leest?</a:t>
            </a:r>
          </a:p>
        </p:txBody>
      </p:sp>
      <p:sp>
        <p:nvSpPr>
          <p:cNvPr id="50" name="Tekstvak 49">
            <a:extLst>
              <a:ext uri="{FF2B5EF4-FFF2-40B4-BE49-F238E27FC236}">
                <a16:creationId xmlns:a16="http://schemas.microsoft.com/office/drawing/2014/main" id="{29A03C54-FF27-77D5-E7FF-B236D1136B2A}"/>
              </a:ext>
            </a:extLst>
          </p:cNvPr>
          <p:cNvSpPr txBox="1">
            <a:spLocks noGrp="1" noRot="1" noMove="1" noResize="1" noEditPoints="1" noAdjustHandles="1" noChangeArrowheads="1" noChangeShapeType="1"/>
          </p:cNvSpPr>
          <p:nvPr/>
        </p:nvSpPr>
        <p:spPr>
          <a:xfrm>
            <a:off x="5726648" y="4654825"/>
            <a:ext cx="4349816" cy="400110"/>
          </a:xfrm>
          <a:prstGeom prst="rect">
            <a:avLst/>
          </a:prstGeom>
          <a:noFill/>
        </p:spPr>
        <p:txBody>
          <a:bodyPr wrap="square">
            <a:spAutoFit/>
          </a:bodyPr>
          <a:lstStyle/>
          <a:p>
            <a:r>
              <a:rPr lang="nl-NL" sz="1000" dirty="0">
                <a:solidFill>
                  <a:srgbClr val="603366"/>
                </a:solidFill>
                <a:latin typeface="Montserrat" panose="00000500000000000000" pitchFamily="2" charset="0"/>
                <a:cs typeface="Arial" panose="020B0604020202020204" pitchFamily="34" charset="0"/>
              </a:rPr>
              <a:t>D</a:t>
            </a:r>
            <a:r>
              <a:rPr lang="nl-NL" sz="1000" dirty="0">
                <a:solidFill>
                  <a:srgbClr val="603366"/>
                </a:solidFill>
                <a:effectLst/>
                <a:latin typeface="Montserrat" panose="00000500000000000000" pitchFamily="2" charset="0"/>
                <a:cs typeface="Arial" panose="020B0604020202020204" pitchFamily="34" charset="0"/>
              </a:rPr>
              <a:t>eze voorbeeldvragen dienen als basis. Gebruik de antwoorden om het gesprek aan te gaan. </a:t>
            </a:r>
          </a:p>
        </p:txBody>
      </p:sp>
      <p:sp>
        <p:nvSpPr>
          <p:cNvPr id="51" name="Tekstvak 50">
            <a:extLst>
              <a:ext uri="{FF2B5EF4-FFF2-40B4-BE49-F238E27FC236}">
                <a16:creationId xmlns:a16="http://schemas.microsoft.com/office/drawing/2014/main" id="{F010A184-A312-D97A-929B-55AE7271B7FB}"/>
              </a:ext>
            </a:extLst>
          </p:cNvPr>
          <p:cNvSpPr txBox="1">
            <a:spLocks noGrp="1" noRot="1" noMove="1" noResize="1" noEditPoints="1" noAdjustHandles="1" noChangeArrowheads="1" noChangeShapeType="1"/>
          </p:cNvSpPr>
          <p:nvPr/>
        </p:nvSpPr>
        <p:spPr>
          <a:xfrm>
            <a:off x="5796131" y="5470971"/>
            <a:ext cx="4751813" cy="935799"/>
          </a:xfrm>
          <a:prstGeom prst="rect">
            <a:avLst/>
          </a:prstGeom>
          <a:noFill/>
        </p:spPr>
        <p:txBody>
          <a:bodyPr wrap="square" lIns="0" tIns="0" rIns="0" bIns="0" rtlCol="0">
            <a:noAutofit/>
          </a:bodyPr>
          <a:lstStyle/>
          <a:p>
            <a:r>
              <a:rPr lang="nl-NL" sz="1500" b="1" dirty="0">
                <a:solidFill>
                  <a:srgbClr val="603366"/>
                </a:solidFill>
                <a:latin typeface="Montserrat" panose="00000500000000000000" pitchFamily="2" charset="0"/>
                <a:cs typeface="Arial" panose="020B0604020202020204" pitchFamily="34" charset="0"/>
              </a:rPr>
              <a:t>Mogelijke stoornissen (of combinatie daarvan)</a:t>
            </a:r>
            <a:endParaRPr lang="nl-NL" sz="1500" b="1" dirty="0">
              <a:solidFill>
                <a:srgbClr val="603366"/>
              </a:solidFill>
              <a:effectLst/>
              <a:latin typeface="Montserrat" panose="00000500000000000000" pitchFamily="2" charset="0"/>
              <a:cs typeface="Arial" panose="020B0604020202020204" pitchFamily="34" charset="0"/>
            </a:endParaRP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Visuele geheugenproblemen</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Visuele werkgeheugenproblemen</a:t>
            </a:r>
          </a:p>
        </p:txBody>
      </p:sp>
      <p:sp>
        <p:nvSpPr>
          <p:cNvPr id="52" name="Tekstvak 51">
            <a:extLst>
              <a:ext uri="{FF2B5EF4-FFF2-40B4-BE49-F238E27FC236}">
                <a16:creationId xmlns:a16="http://schemas.microsoft.com/office/drawing/2014/main" id="{3A74516B-E9A7-C2FD-2ADE-6280AA750580}"/>
              </a:ext>
            </a:extLst>
          </p:cNvPr>
          <p:cNvSpPr txBox="1">
            <a:spLocks noGrp="1" noRot="1" noMove="1" noResize="1" noEditPoints="1" noAdjustHandles="1" noChangeArrowheads="1" noChangeShapeType="1"/>
          </p:cNvSpPr>
          <p:nvPr/>
        </p:nvSpPr>
        <p:spPr>
          <a:xfrm>
            <a:off x="353352" y="6699200"/>
            <a:ext cx="10059657"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nl-NL" sz="1000" b="0" i="0" dirty="0">
                <a:solidFill>
                  <a:srgbClr val="603366"/>
                </a:solidFill>
                <a:effectLst/>
                <a:latin typeface="Montserrat" panose="00000500000000000000" pitchFamily="2" charset="0"/>
              </a:rPr>
              <a:t>Dit is geen diagnostische tool maar een pscyho-educatie tool. Als je problemen signaleert en/of vermoedt dat er hogere visuele problemen zijn, ga dan in overleg met een expertisecentrum voor visuele problematiek.</a:t>
            </a:r>
          </a:p>
        </p:txBody>
      </p:sp>
      <p:sp>
        <p:nvSpPr>
          <p:cNvPr id="7" name="Vrije vorm 70">
            <a:extLst>
              <a:ext uri="{FF2B5EF4-FFF2-40B4-BE49-F238E27FC236}">
                <a16:creationId xmlns:a16="http://schemas.microsoft.com/office/drawing/2014/main" id="{07E726FB-9283-1516-7382-8EFE6400B6B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384164" y="1366549"/>
            <a:ext cx="342484" cy="342484"/>
          </a:xfrm>
          <a:custGeom>
            <a:avLst/>
            <a:gdLst>
              <a:gd name="connsiteX0" fmla="*/ 133775 w 267549"/>
              <a:gd name="connsiteY0" fmla="*/ 267550 h 267549"/>
              <a:gd name="connsiteX1" fmla="*/ 267550 w 267549"/>
              <a:gd name="connsiteY1" fmla="*/ 133775 h 267549"/>
              <a:gd name="connsiteX2" fmla="*/ 133775 w 267549"/>
              <a:gd name="connsiteY2" fmla="*/ 0 h 267549"/>
              <a:gd name="connsiteX3" fmla="*/ 0 w 267549"/>
              <a:gd name="connsiteY3" fmla="*/ 133775 h 267549"/>
              <a:gd name="connsiteX4" fmla="*/ 133775 w 267549"/>
              <a:gd name="connsiteY4" fmla="*/ 267550 h 267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549" h="267549">
                <a:moveTo>
                  <a:pt x="133775" y="267550"/>
                </a:moveTo>
                <a:cubicBezTo>
                  <a:pt x="207696" y="267550"/>
                  <a:pt x="267550" y="207601"/>
                  <a:pt x="267550" y="133775"/>
                </a:cubicBezTo>
                <a:cubicBezTo>
                  <a:pt x="267550" y="59948"/>
                  <a:pt x="207696" y="0"/>
                  <a:pt x="133775" y="0"/>
                </a:cubicBezTo>
                <a:cubicBezTo>
                  <a:pt x="59854" y="0"/>
                  <a:pt x="0" y="59948"/>
                  <a:pt x="0" y="133775"/>
                </a:cubicBezTo>
                <a:cubicBezTo>
                  <a:pt x="0" y="207601"/>
                  <a:pt x="59949" y="267550"/>
                  <a:pt x="133775" y="267550"/>
                </a:cubicBezTo>
              </a:path>
            </a:pathLst>
          </a:custGeom>
          <a:solidFill>
            <a:srgbClr val="EA4F59"/>
          </a:solidFill>
          <a:ln w="9441" cap="flat">
            <a:noFill/>
            <a:prstDash val="solid"/>
            <a:miter/>
          </a:ln>
        </p:spPr>
        <p:txBody>
          <a:bodyPr rtlCol="0" anchor="ctr"/>
          <a:lstStyle/>
          <a:p>
            <a:endParaRPr lang="nl-NL" dirty="0"/>
          </a:p>
        </p:txBody>
      </p:sp>
      <p:sp>
        <p:nvSpPr>
          <p:cNvPr id="8" name="Vrije vorm 71">
            <a:extLst>
              <a:ext uri="{FF2B5EF4-FFF2-40B4-BE49-F238E27FC236}">
                <a16:creationId xmlns:a16="http://schemas.microsoft.com/office/drawing/2014/main" id="{BFB5317C-8E8F-F4FD-A3F7-493E881182D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476153" y="1435096"/>
            <a:ext cx="147072" cy="214023"/>
          </a:xfrm>
          <a:custGeom>
            <a:avLst/>
            <a:gdLst>
              <a:gd name="connsiteX0" fmla="*/ 36441 w 114893"/>
              <a:gd name="connsiteY0" fmla="*/ 72788 h 167194"/>
              <a:gd name="connsiteX1" fmla="*/ 37574 w 114893"/>
              <a:gd name="connsiteY1" fmla="*/ 71655 h 167194"/>
              <a:gd name="connsiteX2" fmla="*/ 78830 w 114893"/>
              <a:gd name="connsiteY2" fmla="*/ 50225 h 167194"/>
              <a:gd name="connsiteX3" fmla="*/ 78830 w 114893"/>
              <a:gd name="connsiteY3" fmla="*/ 49753 h 167194"/>
              <a:gd name="connsiteX4" fmla="*/ 57116 w 114893"/>
              <a:gd name="connsiteY4" fmla="*/ 33042 h 167194"/>
              <a:gd name="connsiteX5" fmla="*/ 21714 w 114893"/>
              <a:gd name="connsiteY5" fmla="*/ 49281 h 167194"/>
              <a:gd name="connsiteX6" fmla="*/ 0 w 114893"/>
              <a:gd name="connsiteY6" fmla="*/ 25490 h 167194"/>
              <a:gd name="connsiteX7" fmla="*/ 57777 w 114893"/>
              <a:gd name="connsiteY7" fmla="*/ 0 h 167194"/>
              <a:gd name="connsiteX8" fmla="*/ 114893 w 114893"/>
              <a:gd name="connsiteY8" fmla="*/ 48808 h 167194"/>
              <a:gd name="connsiteX9" fmla="*/ 114893 w 114893"/>
              <a:gd name="connsiteY9" fmla="*/ 49281 h 167194"/>
              <a:gd name="connsiteX10" fmla="*/ 68445 w 114893"/>
              <a:gd name="connsiteY10" fmla="*/ 96673 h 167194"/>
              <a:gd name="connsiteX11" fmla="*/ 65896 w 114893"/>
              <a:gd name="connsiteY11" fmla="*/ 111117 h 167194"/>
              <a:gd name="connsiteX12" fmla="*/ 41822 w 114893"/>
              <a:gd name="connsiteY12" fmla="*/ 111117 h 167194"/>
              <a:gd name="connsiteX13" fmla="*/ 36441 w 114893"/>
              <a:gd name="connsiteY13" fmla="*/ 72882 h 167194"/>
              <a:gd name="connsiteX14" fmla="*/ 34081 w 114893"/>
              <a:gd name="connsiteY14" fmla="*/ 129432 h 167194"/>
              <a:gd name="connsiteX15" fmla="*/ 72316 w 114893"/>
              <a:gd name="connsiteY15" fmla="*/ 129432 h 167194"/>
              <a:gd name="connsiteX16" fmla="*/ 72316 w 114893"/>
              <a:gd name="connsiteY16" fmla="*/ 167195 h 167194"/>
              <a:gd name="connsiteX17" fmla="*/ 34081 w 114893"/>
              <a:gd name="connsiteY17" fmla="*/ 167195 h 167194"/>
              <a:gd name="connsiteX18" fmla="*/ 34081 w 114893"/>
              <a:gd name="connsiteY18" fmla="*/ 129432 h 16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893" h="167194">
                <a:moveTo>
                  <a:pt x="36441" y="72788"/>
                </a:moveTo>
                <a:lnTo>
                  <a:pt x="37574" y="71655"/>
                </a:lnTo>
                <a:cubicBezTo>
                  <a:pt x="67312" y="70522"/>
                  <a:pt x="78830" y="62686"/>
                  <a:pt x="78830" y="50225"/>
                </a:cubicBezTo>
                <a:lnTo>
                  <a:pt x="78830" y="49753"/>
                </a:lnTo>
                <a:cubicBezTo>
                  <a:pt x="78830" y="39179"/>
                  <a:pt x="70805" y="33042"/>
                  <a:pt x="57116" y="33042"/>
                </a:cubicBezTo>
                <a:cubicBezTo>
                  <a:pt x="43427" y="33042"/>
                  <a:pt x="32570" y="38518"/>
                  <a:pt x="21714" y="49281"/>
                </a:cubicBezTo>
                <a:lnTo>
                  <a:pt x="0" y="25490"/>
                </a:lnTo>
                <a:cubicBezTo>
                  <a:pt x="13689" y="10385"/>
                  <a:pt x="32098" y="0"/>
                  <a:pt x="57777" y="0"/>
                </a:cubicBezTo>
                <a:cubicBezTo>
                  <a:pt x="91764" y="0"/>
                  <a:pt x="114893" y="17465"/>
                  <a:pt x="114893" y="48808"/>
                </a:cubicBezTo>
                <a:lnTo>
                  <a:pt x="114893" y="49281"/>
                </a:lnTo>
                <a:cubicBezTo>
                  <a:pt x="114893" y="79208"/>
                  <a:pt x="94124" y="91480"/>
                  <a:pt x="68445" y="96673"/>
                </a:cubicBezTo>
                <a:lnTo>
                  <a:pt x="65896" y="111117"/>
                </a:lnTo>
                <a:lnTo>
                  <a:pt x="41822" y="111117"/>
                </a:lnTo>
                <a:lnTo>
                  <a:pt x="36441" y="72882"/>
                </a:lnTo>
                <a:close/>
                <a:moveTo>
                  <a:pt x="34081" y="129432"/>
                </a:moveTo>
                <a:lnTo>
                  <a:pt x="72316" y="129432"/>
                </a:lnTo>
                <a:lnTo>
                  <a:pt x="72316" y="167195"/>
                </a:lnTo>
                <a:lnTo>
                  <a:pt x="34081" y="167195"/>
                </a:lnTo>
                <a:lnTo>
                  <a:pt x="34081" y="129432"/>
                </a:lnTo>
                <a:close/>
              </a:path>
            </a:pathLst>
          </a:custGeom>
          <a:solidFill>
            <a:srgbClr val="FFFFFF"/>
          </a:solidFill>
          <a:ln w="9441" cap="flat">
            <a:noFill/>
            <a:prstDash val="solid"/>
            <a:miter/>
          </a:ln>
        </p:spPr>
        <p:txBody>
          <a:bodyPr rtlCol="0" anchor="ctr"/>
          <a:lstStyle/>
          <a:p>
            <a:endParaRPr lang="nl-NL" dirty="0"/>
          </a:p>
        </p:txBody>
      </p:sp>
      <p:sp>
        <p:nvSpPr>
          <p:cNvPr id="9" name="Graphic 16">
            <a:extLst>
              <a:ext uri="{FF2B5EF4-FFF2-40B4-BE49-F238E27FC236}">
                <a16:creationId xmlns:a16="http://schemas.microsoft.com/office/drawing/2014/main" id="{D232A545-711E-3E5A-44CC-8C2C6A3F9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nvSpPr>
        <p:spPr>
          <a:xfrm>
            <a:off x="5268923" y="3171800"/>
            <a:ext cx="429147" cy="331423"/>
          </a:xfrm>
          <a:custGeom>
            <a:avLst/>
            <a:gdLst>
              <a:gd name="connsiteX0" fmla="*/ 213549 w 376023"/>
              <a:gd name="connsiteY0" fmla="*/ 242721 h 290396"/>
              <a:gd name="connsiteX1" fmla="*/ 243854 w 376023"/>
              <a:gd name="connsiteY1" fmla="*/ 290396 h 290396"/>
              <a:gd name="connsiteX2" fmla="*/ 334862 w 376023"/>
              <a:gd name="connsiteY2" fmla="*/ 215626 h 290396"/>
              <a:gd name="connsiteX3" fmla="*/ 376023 w 376023"/>
              <a:gd name="connsiteY3" fmla="*/ 104037 h 290396"/>
              <a:gd name="connsiteX4" fmla="*/ 290396 w 376023"/>
              <a:gd name="connsiteY4" fmla="*/ 0 h 290396"/>
              <a:gd name="connsiteX5" fmla="*/ 214587 w 376023"/>
              <a:gd name="connsiteY5" fmla="*/ 77980 h 290396"/>
              <a:gd name="connsiteX6" fmla="*/ 274158 w 376023"/>
              <a:gd name="connsiteY6" fmla="*/ 147275 h 290396"/>
              <a:gd name="connsiteX7" fmla="*/ 286053 w 376023"/>
              <a:gd name="connsiteY7" fmla="*/ 146142 h 290396"/>
              <a:gd name="connsiteX8" fmla="*/ 213454 w 376023"/>
              <a:gd name="connsiteY8" fmla="*/ 242532 h 290396"/>
              <a:gd name="connsiteX9" fmla="*/ 94 w 376023"/>
              <a:gd name="connsiteY9" fmla="*/ 242721 h 290396"/>
              <a:gd name="connsiteX10" fmla="*/ 30399 w 376023"/>
              <a:gd name="connsiteY10" fmla="*/ 290396 h 290396"/>
              <a:gd name="connsiteX11" fmla="*/ 121408 w 376023"/>
              <a:gd name="connsiteY11" fmla="*/ 215626 h 290396"/>
              <a:gd name="connsiteX12" fmla="*/ 162569 w 376023"/>
              <a:gd name="connsiteY12" fmla="*/ 104037 h 290396"/>
              <a:gd name="connsiteX13" fmla="*/ 76942 w 376023"/>
              <a:gd name="connsiteY13" fmla="*/ 0 h 290396"/>
              <a:gd name="connsiteX14" fmla="*/ 1133 w 376023"/>
              <a:gd name="connsiteY14" fmla="*/ 77980 h 290396"/>
              <a:gd name="connsiteX15" fmla="*/ 60704 w 376023"/>
              <a:gd name="connsiteY15" fmla="*/ 147275 h 290396"/>
              <a:gd name="connsiteX16" fmla="*/ 72599 w 376023"/>
              <a:gd name="connsiteY16" fmla="*/ 146142 h 290396"/>
              <a:gd name="connsiteX17" fmla="*/ 0 w 376023"/>
              <a:gd name="connsiteY17" fmla="*/ 242532 h 29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6023" h="290396">
                <a:moveTo>
                  <a:pt x="213549" y="242721"/>
                </a:moveTo>
                <a:lnTo>
                  <a:pt x="243854" y="290396"/>
                </a:lnTo>
                <a:cubicBezTo>
                  <a:pt x="277462" y="271987"/>
                  <a:pt x="313148" y="243853"/>
                  <a:pt x="334862" y="215626"/>
                </a:cubicBezTo>
                <a:cubicBezTo>
                  <a:pt x="360824" y="180978"/>
                  <a:pt x="376023" y="141988"/>
                  <a:pt x="376023" y="104037"/>
                </a:cubicBezTo>
                <a:cubicBezTo>
                  <a:pt x="376023" y="43333"/>
                  <a:pt x="340243" y="0"/>
                  <a:pt x="290396" y="0"/>
                </a:cubicBezTo>
                <a:cubicBezTo>
                  <a:pt x="248102" y="0"/>
                  <a:pt x="214587" y="34647"/>
                  <a:pt x="214587" y="77980"/>
                </a:cubicBezTo>
                <a:cubicBezTo>
                  <a:pt x="214587" y="115932"/>
                  <a:pt x="241682" y="147275"/>
                  <a:pt x="274158" y="147275"/>
                </a:cubicBezTo>
                <a:cubicBezTo>
                  <a:pt x="278501" y="147275"/>
                  <a:pt x="280672" y="147275"/>
                  <a:pt x="286053" y="146142"/>
                </a:cubicBezTo>
                <a:cubicBezTo>
                  <a:pt x="280672" y="188437"/>
                  <a:pt x="255749" y="221951"/>
                  <a:pt x="213454" y="242532"/>
                </a:cubicBezTo>
                <a:moveTo>
                  <a:pt x="94" y="242721"/>
                </a:moveTo>
                <a:lnTo>
                  <a:pt x="30399" y="290396"/>
                </a:lnTo>
                <a:cubicBezTo>
                  <a:pt x="64008" y="271987"/>
                  <a:pt x="99694" y="243853"/>
                  <a:pt x="121408" y="215626"/>
                </a:cubicBezTo>
                <a:cubicBezTo>
                  <a:pt x="147369" y="180978"/>
                  <a:pt x="162569" y="141988"/>
                  <a:pt x="162569" y="104037"/>
                </a:cubicBezTo>
                <a:cubicBezTo>
                  <a:pt x="162569" y="43333"/>
                  <a:pt x="126789" y="0"/>
                  <a:pt x="76942" y="0"/>
                </a:cubicBezTo>
                <a:cubicBezTo>
                  <a:pt x="34647" y="0"/>
                  <a:pt x="1133" y="34647"/>
                  <a:pt x="1133" y="77980"/>
                </a:cubicBezTo>
                <a:cubicBezTo>
                  <a:pt x="1133" y="115932"/>
                  <a:pt x="28228" y="147275"/>
                  <a:pt x="60704" y="147275"/>
                </a:cubicBezTo>
                <a:cubicBezTo>
                  <a:pt x="65046" y="147275"/>
                  <a:pt x="67218" y="147275"/>
                  <a:pt x="72599" y="146142"/>
                </a:cubicBezTo>
                <a:cubicBezTo>
                  <a:pt x="67218" y="188437"/>
                  <a:pt x="42294" y="221951"/>
                  <a:pt x="0" y="242532"/>
                </a:cubicBezTo>
              </a:path>
            </a:pathLst>
          </a:custGeom>
          <a:solidFill>
            <a:srgbClr val="EA4F59"/>
          </a:solidFill>
          <a:ln w="9441" cap="flat">
            <a:noFill/>
            <a:prstDash val="solid"/>
            <a:miter/>
          </a:ln>
        </p:spPr>
        <p:txBody>
          <a:bodyPr rtlCol="0" anchor="ctr"/>
          <a:lstStyle/>
          <a:p>
            <a:endParaRPr lang="nl-NL" dirty="0"/>
          </a:p>
        </p:txBody>
      </p:sp>
      <p:grpSp>
        <p:nvGrpSpPr>
          <p:cNvPr id="11" name="Groep 10" descr="Kennis Over Zien, NAH, Visueel geheugen, www.kennisoverzien.nl">
            <a:extLst>
              <a:ext uri="{FF2B5EF4-FFF2-40B4-BE49-F238E27FC236}">
                <a16:creationId xmlns:a16="http://schemas.microsoft.com/office/drawing/2014/main" id="{59EFF4EC-4F79-61A6-2773-CE83CDFC0036}"/>
              </a:ext>
            </a:extLst>
          </p:cNvPr>
          <p:cNvGrpSpPr>
            <a:grpSpLocks noGrp="1" noUngrp="1" noRot="1" noMove="1" noResize="1"/>
          </p:cNvGrpSpPr>
          <p:nvPr/>
        </p:nvGrpSpPr>
        <p:grpSpPr>
          <a:xfrm>
            <a:off x="367581" y="7192266"/>
            <a:ext cx="10045428" cy="234951"/>
            <a:chOff x="367581" y="7192266"/>
            <a:chExt cx="10045428" cy="234951"/>
          </a:xfrm>
        </p:grpSpPr>
        <p:sp>
          <p:nvSpPr>
            <p:cNvPr id="13" name="Tekstvak 12">
              <a:extLst>
                <a:ext uri="{FF2B5EF4-FFF2-40B4-BE49-F238E27FC236}">
                  <a16:creationId xmlns:a16="http://schemas.microsoft.com/office/drawing/2014/main" id="{42F5A65E-0B43-8E75-BE29-F91692FA7DC5}"/>
                </a:ex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nvSpPr>
          <p:spPr>
            <a:xfrm>
              <a:off x="367581" y="7192266"/>
              <a:ext cx="6834848" cy="230832"/>
            </a:xfrm>
            <a:prstGeom prst="rect">
              <a:avLst/>
            </a:prstGeom>
            <a:noFill/>
          </p:spPr>
          <p:txBody>
            <a:bodyPr wrap="square" lIns="0" tIns="0" rIns="0" bIns="0" rtlCol="0">
              <a:spAutoFit/>
            </a:bodyPr>
            <a:lstStyle/>
            <a:p>
              <a:r>
                <a:rPr lang="nl-NL" sz="1500" dirty="0">
                  <a:solidFill>
                    <a:schemeClr val="bg1"/>
                  </a:solidFill>
                  <a:effectLst/>
                  <a:latin typeface="Montserrat" panose="00000500000000000000" pitchFamily="2" charset="0"/>
                </a:rPr>
                <a:t>Kennis Over Zien • NAH • Visueel geheugen</a:t>
              </a:r>
            </a:p>
          </p:txBody>
        </p:sp>
        <p:sp>
          <p:nvSpPr>
            <p:cNvPr id="14" name="Tekstvak 13">
              <a:extLst>
                <a:ext uri="{FF2B5EF4-FFF2-40B4-BE49-F238E27FC236}">
                  <a16:creationId xmlns:a16="http://schemas.microsoft.com/office/drawing/2014/main" id="{30BC1725-B074-46EA-8EC0-9FF30B8CB3E8}"/>
                </a:ex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nvSpPr>
          <p:spPr>
            <a:xfrm>
              <a:off x="8090489" y="7196385"/>
              <a:ext cx="2322520" cy="230832"/>
            </a:xfrm>
            <a:prstGeom prst="rect">
              <a:avLst/>
            </a:prstGeom>
            <a:noFill/>
          </p:spPr>
          <p:txBody>
            <a:bodyPr wrap="square" lIns="0" tIns="0" rIns="0" bIns="0" rtlCol="0">
              <a:spAutoFit/>
            </a:bodyPr>
            <a:lstStyle/>
            <a:p>
              <a:pPr algn="r"/>
              <a:r>
                <a:rPr lang="nl-NL" sz="1500" dirty="0">
                  <a:solidFill>
                    <a:schemeClr val="bg1"/>
                  </a:solidFill>
                  <a:effectLst/>
                  <a:latin typeface="Montserrat" panose="00000500000000000000" pitchFamily="2" charset="0"/>
                </a:rPr>
                <a:t>www.kennisoverzien.nl</a:t>
              </a:r>
            </a:p>
          </p:txBody>
        </p:sp>
      </p:grpSp>
    </p:spTree>
    <p:extLst>
      <p:ext uri="{BB962C8B-B14F-4D97-AF65-F5344CB8AC3E}">
        <p14:creationId xmlns:p14="http://schemas.microsoft.com/office/powerpoint/2010/main" val="1800976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A5ADF-3E49-2031-3C66-F8EFFF2F73FD}"/>
            </a:ext>
          </a:extLst>
        </p:cNvPr>
        <p:cNvGrpSpPr/>
        <p:nvPr/>
      </p:nvGrpSpPr>
      <p:grpSpPr>
        <a:xfrm>
          <a:off x="0" y="0"/>
          <a:ext cx="0" cy="0"/>
          <a:chOff x="0" y="0"/>
          <a:chExt cx="0" cy="0"/>
        </a:xfrm>
      </p:grpSpPr>
      <p:sp>
        <p:nvSpPr>
          <p:cNvPr id="3" name="Uitstel 6">
            <a:extLst>
              <a:ext uri="{FF2B5EF4-FFF2-40B4-BE49-F238E27FC236}">
                <a16:creationId xmlns:a16="http://schemas.microsoft.com/office/drawing/2014/main" id="{409FC5F5-341C-F95B-F5E9-1BA4295580B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0124" y="-63816"/>
            <a:ext cx="5494500" cy="7562343"/>
          </a:xfrm>
          <a:custGeom>
            <a:avLst/>
            <a:gdLst>
              <a:gd name="connsiteX0" fmla="*/ 0 w 9117496"/>
              <a:gd name="connsiteY0" fmla="*/ 0 h 7559675"/>
              <a:gd name="connsiteX1" fmla="*/ 4558748 w 9117496"/>
              <a:gd name="connsiteY1" fmla="*/ 0 h 7559675"/>
              <a:gd name="connsiteX2" fmla="*/ 9117496 w 9117496"/>
              <a:gd name="connsiteY2" fmla="*/ 3779838 h 7559675"/>
              <a:gd name="connsiteX3" fmla="*/ 4558748 w 9117496"/>
              <a:gd name="connsiteY3" fmla="*/ 7559676 h 7559675"/>
              <a:gd name="connsiteX4" fmla="*/ 0 w 9117496"/>
              <a:gd name="connsiteY4" fmla="*/ 7559675 h 7559675"/>
              <a:gd name="connsiteX5" fmla="*/ 0 w 9117496"/>
              <a:gd name="connsiteY5" fmla="*/ 0 h 7559675"/>
              <a:gd name="connsiteX0" fmla="*/ 0 w 6713344"/>
              <a:gd name="connsiteY0" fmla="*/ 0 h 7559676"/>
              <a:gd name="connsiteX1" fmla="*/ 4558748 w 6713344"/>
              <a:gd name="connsiteY1" fmla="*/ 0 h 7559676"/>
              <a:gd name="connsiteX2" fmla="*/ 6692348 w 6713344"/>
              <a:gd name="connsiteY2" fmla="*/ 3700325 h 7559676"/>
              <a:gd name="connsiteX3" fmla="*/ 4558748 w 6713344"/>
              <a:gd name="connsiteY3" fmla="*/ 7559676 h 7559676"/>
              <a:gd name="connsiteX4" fmla="*/ 0 w 6713344"/>
              <a:gd name="connsiteY4" fmla="*/ 7559675 h 7559676"/>
              <a:gd name="connsiteX5" fmla="*/ 0 w 6713344"/>
              <a:gd name="connsiteY5" fmla="*/ 0 h 7559676"/>
              <a:gd name="connsiteX0" fmla="*/ 0 w 6724322"/>
              <a:gd name="connsiteY0" fmla="*/ 0 h 7559676"/>
              <a:gd name="connsiteX1" fmla="*/ 4558748 w 6724322"/>
              <a:gd name="connsiteY1" fmla="*/ 0 h 7559676"/>
              <a:gd name="connsiteX2" fmla="*/ 6692348 w 6724322"/>
              <a:gd name="connsiteY2" fmla="*/ 3700325 h 7559676"/>
              <a:gd name="connsiteX3" fmla="*/ 4558748 w 6724322"/>
              <a:gd name="connsiteY3" fmla="*/ 7559676 h 7559676"/>
              <a:gd name="connsiteX4" fmla="*/ 0 w 6724322"/>
              <a:gd name="connsiteY4" fmla="*/ 7559675 h 7559676"/>
              <a:gd name="connsiteX5" fmla="*/ 0 w 6724322"/>
              <a:gd name="connsiteY5" fmla="*/ 0 h 7559676"/>
              <a:gd name="connsiteX0" fmla="*/ 0 w 6702512"/>
              <a:gd name="connsiteY0" fmla="*/ 51 h 7559727"/>
              <a:gd name="connsiteX1" fmla="*/ 4558748 w 6702512"/>
              <a:gd name="connsiteY1" fmla="*/ 51 h 7559727"/>
              <a:gd name="connsiteX2" fmla="*/ 6692348 w 6702512"/>
              <a:gd name="connsiteY2" fmla="*/ 3700376 h 7559727"/>
              <a:gd name="connsiteX3" fmla="*/ 4558748 w 6702512"/>
              <a:gd name="connsiteY3" fmla="*/ 7559727 h 7559727"/>
              <a:gd name="connsiteX4" fmla="*/ 0 w 6702512"/>
              <a:gd name="connsiteY4" fmla="*/ 7559726 h 7559727"/>
              <a:gd name="connsiteX5" fmla="*/ 0 w 6702512"/>
              <a:gd name="connsiteY5" fmla="*/ 51 h 7559727"/>
              <a:gd name="connsiteX0" fmla="*/ 0 w 6692768"/>
              <a:gd name="connsiteY0" fmla="*/ 51 h 7583285"/>
              <a:gd name="connsiteX1" fmla="*/ 4558748 w 6692768"/>
              <a:gd name="connsiteY1" fmla="*/ 51 h 7583285"/>
              <a:gd name="connsiteX2" fmla="*/ 6692348 w 6692768"/>
              <a:gd name="connsiteY2" fmla="*/ 3700376 h 7583285"/>
              <a:gd name="connsiteX3" fmla="*/ 4558748 w 6692768"/>
              <a:gd name="connsiteY3" fmla="*/ 7559727 h 7583285"/>
              <a:gd name="connsiteX4" fmla="*/ 0 w 6692768"/>
              <a:gd name="connsiteY4" fmla="*/ 7559726 h 7583285"/>
              <a:gd name="connsiteX5" fmla="*/ 0 w 6692768"/>
              <a:gd name="connsiteY5" fmla="*/ 51 h 7583285"/>
              <a:gd name="connsiteX0" fmla="*/ 0 w 6701746"/>
              <a:gd name="connsiteY0" fmla="*/ 53 h 7583287"/>
              <a:gd name="connsiteX1" fmla="*/ 3816626 w 6701746"/>
              <a:gd name="connsiteY1" fmla="*/ 53 h 7583287"/>
              <a:gd name="connsiteX2" fmla="*/ 6692348 w 6701746"/>
              <a:gd name="connsiteY2" fmla="*/ 3700378 h 7583287"/>
              <a:gd name="connsiteX3" fmla="*/ 4558748 w 6701746"/>
              <a:gd name="connsiteY3" fmla="*/ 7559729 h 7583287"/>
              <a:gd name="connsiteX4" fmla="*/ 0 w 6701746"/>
              <a:gd name="connsiteY4" fmla="*/ 7559728 h 7583287"/>
              <a:gd name="connsiteX5" fmla="*/ 0 w 6701746"/>
              <a:gd name="connsiteY5" fmla="*/ 53 h 7583287"/>
              <a:gd name="connsiteX0" fmla="*/ 0 w 6695132"/>
              <a:gd name="connsiteY0" fmla="*/ 0 h 7583234"/>
              <a:gd name="connsiteX1" fmla="*/ 4916557 w 6695132"/>
              <a:gd name="connsiteY1" fmla="*/ 26505 h 7583234"/>
              <a:gd name="connsiteX2" fmla="*/ 6692348 w 6695132"/>
              <a:gd name="connsiteY2" fmla="*/ 3700325 h 7583234"/>
              <a:gd name="connsiteX3" fmla="*/ 4558748 w 6695132"/>
              <a:gd name="connsiteY3" fmla="*/ 7559676 h 7583234"/>
              <a:gd name="connsiteX4" fmla="*/ 0 w 6695132"/>
              <a:gd name="connsiteY4" fmla="*/ 7559675 h 7583234"/>
              <a:gd name="connsiteX5" fmla="*/ 0 w 6695132"/>
              <a:gd name="connsiteY5" fmla="*/ 0 h 7583234"/>
              <a:gd name="connsiteX0" fmla="*/ 0 w 6693821"/>
              <a:gd name="connsiteY0" fmla="*/ 0 h 7583234"/>
              <a:gd name="connsiteX1" fmla="*/ 4916557 w 6693821"/>
              <a:gd name="connsiteY1" fmla="*/ 26505 h 7583234"/>
              <a:gd name="connsiteX2" fmla="*/ 6692348 w 6693821"/>
              <a:gd name="connsiteY2" fmla="*/ 3700325 h 7583234"/>
              <a:gd name="connsiteX3" fmla="*/ 4558748 w 6693821"/>
              <a:gd name="connsiteY3" fmla="*/ 7559676 h 7583234"/>
              <a:gd name="connsiteX4" fmla="*/ 0 w 6693821"/>
              <a:gd name="connsiteY4" fmla="*/ 7559675 h 7583234"/>
              <a:gd name="connsiteX5" fmla="*/ 0 w 6693821"/>
              <a:gd name="connsiteY5" fmla="*/ 0 h 7583234"/>
              <a:gd name="connsiteX0" fmla="*/ 0 w 6693821"/>
              <a:gd name="connsiteY0" fmla="*/ 0 h 7571454"/>
              <a:gd name="connsiteX1" fmla="*/ 4916557 w 6693821"/>
              <a:gd name="connsiteY1" fmla="*/ 26505 h 7571454"/>
              <a:gd name="connsiteX2" fmla="*/ 6692348 w 6693821"/>
              <a:gd name="connsiteY2" fmla="*/ 3700325 h 7571454"/>
              <a:gd name="connsiteX3" fmla="*/ 4558748 w 6693821"/>
              <a:gd name="connsiteY3" fmla="*/ 7559676 h 7571454"/>
              <a:gd name="connsiteX4" fmla="*/ 0 w 6693821"/>
              <a:gd name="connsiteY4" fmla="*/ 7559675 h 7571454"/>
              <a:gd name="connsiteX5" fmla="*/ 0 w 6693821"/>
              <a:gd name="connsiteY5" fmla="*/ 0 h 7571454"/>
              <a:gd name="connsiteX0" fmla="*/ 0 w 6692413"/>
              <a:gd name="connsiteY0" fmla="*/ 0 h 7571454"/>
              <a:gd name="connsiteX1" fmla="*/ 4638262 w 6692413"/>
              <a:gd name="connsiteY1" fmla="*/ 26505 h 7571454"/>
              <a:gd name="connsiteX2" fmla="*/ 6692348 w 6692413"/>
              <a:gd name="connsiteY2" fmla="*/ 3700325 h 7571454"/>
              <a:gd name="connsiteX3" fmla="*/ 4558748 w 6692413"/>
              <a:gd name="connsiteY3" fmla="*/ 7559676 h 7571454"/>
              <a:gd name="connsiteX4" fmla="*/ 0 w 6692413"/>
              <a:gd name="connsiteY4" fmla="*/ 7559675 h 7571454"/>
              <a:gd name="connsiteX5" fmla="*/ 0 w 6692413"/>
              <a:gd name="connsiteY5" fmla="*/ 0 h 7571454"/>
              <a:gd name="connsiteX0" fmla="*/ 0 w 6692973"/>
              <a:gd name="connsiteY0" fmla="*/ 0 h 7571454"/>
              <a:gd name="connsiteX1" fmla="*/ 4797288 w 6692973"/>
              <a:gd name="connsiteY1" fmla="*/ 13253 h 7571454"/>
              <a:gd name="connsiteX2" fmla="*/ 6692348 w 6692973"/>
              <a:gd name="connsiteY2" fmla="*/ 3700325 h 7571454"/>
              <a:gd name="connsiteX3" fmla="*/ 4558748 w 6692973"/>
              <a:gd name="connsiteY3" fmla="*/ 7559676 h 7571454"/>
              <a:gd name="connsiteX4" fmla="*/ 0 w 6692973"/>
              <a:gd name="connsiteY4" fmla="*/ 7559675 h 7571454"/>
              <a:gd name="connsiteX5" fmla="*/ 0 w 6692973"/>
              <a:gd name="connsiteY5" fmla="*/ 0 h 7571454"/>
              <a:gd name="connsiteX0" fmla="*/ 0 w 6697793"/>
              <a:gd name="connsiteY0" fmla="*/ 0 h 7559675"/>
              <a:gd name="connsiteX1" fmla="*/ 4797288 w 6697793"/>
              <a:gd name="connsiteY1" fmla="*/ 13253 h 7559675"/>
              <a:gd name="connsiteX2" fmla="*/ 6692348 w 6697793"/>
              <a:gd name="connsiteY2" fmla="*/ 3700325 h 7559675"/>
              <a:gd name="connsiteX3" fmla="*/ 4068418 w 6697793"/>
              <a:gd name="connsiteY3" fmla="*/ 7493415 h 7559675"/>
              <a:gd name="connsiteX4" fmla="*/ 0 w 6697793"/>
              <a:gd name="connsiteY4" fmla="*/ 7559675 h 7559675"/>
              <a:gd name="connsiteX5" fmla="*/ 0 w 6697793"/>
              <a:gd name="connsiteY5" fmla="*/ 0 h 7559675"/>
              <a:gd name="connsiteX0" fmla="*/ 0 w 6692349"/>
              <a:gd name="connsiteY0" fmla="*/ 0 h 7562987"/>
              <a:gd name="connsiteX1" fmla="*/ 4797288 w 6692349"/>
              <a:gd name="connsiteY1" fmla="*/ 13253 h 7562987"/>
              <a:gd name="connsiteX2" fmla="*/ 6692348 w 6692349"/>
              <a:gd name="connsiteY2" fmla="*/ 3700325 h 7562987"/>
              <a:gd name="connsiteX3" fmla="*/ 4784035 w 6692349"/>
              <a:gd name="connsiteY3" fmla="*/ 7546423 h 7562987"/>
              <a:gd name="connsiteX4" fmla="*/ 0 w 6692349"/>
              <a:gd name="connsiteY4" fmla="*/ 7559675 h 7562987"/>
              <a:gd name="connsiteX5" fmla="*/ 0 w 6692349"/>
              <a:gd name="connsiteY5" fmla="*/ 0 h 7562987"/>
              <a:gd name="connsiteX0" fmla="*/ 0 w 5612218"/>
              <a:gd name="connsiteY0" fmla="*/ 257433 h 8099099"/>
              <a:gd name="connsiteX1" fmla="*/ 4797288 w 5612218"/>
              <a:gd name="connsiteY1" fmla="*/ 270686 h 8099099"/>
              <a:gd name="connsiteX2" fmla="*/ 5605669 w 5612218"/>
              <a:gd name="connsiteY2" fmla="*/ 3878244 h 8099099"/>
              <a:gd name="connsiteX3" fmla="*/ 4784035 w 5612218"/>
              <a:gd name="connsiteY3" fmla="*/ 7803856 h 8099099"/>
              <a:gd name="connsiteX4" fmla="*/ 0 w 5612218"/>
              <a:gd name="connsiteY4" fmla="*/ 7817108 h 8099099"/>
              <a:gd name="connsiteX5" fmla="*/ 0 w 5612218"/>
              <a:gd name="connsiteY5" fmla="*/ 257433 h 8099099"/>
              <a:gd name="connsiteX0" fmla="*/ 0 w 5614176"/>
              <a:gd name="connsiteY0" fmla="*/ 257433 h 8099099"/>
              <a:gd name="connsiteX1" fmla="*/ 4797288 w 5614176"/>
              <a:gd name="connsiteY1" fmla="*/ 270686 h 8099099"/>
              <a:gd name="connsiteX2" fmla="*/ 5605669 w 5614176"/>
              <a:gd name="connsiteY2" fmla="*/ 3878244 h 8099099"/>
              <a:gd name="connsiteX3" fmla="*/ 4784035 w 5614176"/>
              <a:gd name="connsiteY3" fmla="*/ 7803856 h 8099099"/>
              <a:gd name="connsiteX4" fmla="*/ 0 w 5614176"/>
              <a:gd name="connsiteY4" fmla="*/ 7817108 h 8099099"/>
              <a:gd name="connsiteX5" fmla="*/ 0 w 5614176"/>
              <a:gd name="connsiteY5" fmla="*/ 257433 h 8099099"/>
              <a:gd name="connsiteX0" fmla="*/ 0 w 5614176"/>
              <a:gd name="connsiteY0" fmla="*/ 0 h 7841666"/>
              <a:gd name="connsiteX1" fmla="*/ 4797288 w 5614176"/>
              <a:gd name="connsiteY1" fmla="*/ 13253 h 7841666"/>
              <a:gd name="connsiteX2" fmla="*/ 5605669 w 5614176"/>
              <a:gd name="connsiteY2" fmla="*/ 3620811 h 7841666"/>
              <a:gd name="connsiteX3" fmla="*/ 4784035 w 5614176"/>
              <a:gd name="connsiteY3" fmla="*/ 7546423 h 7841666"/>
              <a:gd name="connsiteX4" fmla="*/ 0 w 5614176"/>
              <a:gd name="connsiteY4" fmla="*/ 7559675 h 7841666"/>
              <a:gd name="connsiteX5" fmla="*/ 0 w 5614176"/>
              <a:gd name="connsiteY5" fmla="*/ 0 h 7841666"/>
              <a:gd name="connsiteX0" fmla="*/ 0 w 5605804"/>
              <a:gd name="connsiteY0" fmla="*/ 0 h 7559675"/>
              <a:gd name="connsiteX1" fmla="*/ 4797288 w 5605804"/>
              <a:gd name="connsiteY1" fmla="*/ 13253 h 7559675"/>
              <a:gd name="connsiteX2" fmla="*/ 5605669 w 5605804"/>
              <a:gd name="connsiteY2" fmla="*/ 3620811 h 7559675"/>
              <a:gd name="connsiteX3" fmla="*/ 4784035 w 5605804"/>
              <a:gd name="connsiteY3" fmla="*/ 7546423 h 7559675"/>
              <a:gd name="connsiteX4" fmla="*/ 0 w 5605804"/>
              <a:gd name="connsiteY4" fmla="*/ 7559675 h 7559675"/>
              <a:gd name="connsiteX5" fmla="*/ 0 w 5605804"/>
              <a:gd name="connsiteY5" fmla="*/ 0 h 7559675"/>
              <a:gd name="connsiteX0" fmla="*/ 0 w 5606303"/>
              <a:gd name="connsiteY0" fmla="*/ 0 h 7559675"/>
              <a:gd name="connsiteX1" fmla="*/ 4797288 w 5606303"/>
              <a:gd name="connsiteY1" fmla="*/ 13253 h 7559675"/>
              <a:gd name="connsiteX2" fmla="*/ 5605669 w 5606303"/>
              <a:gd name="connsiteY2" fmla="*/ 3620811 h 7559675"/>
              <a:gd name="connsiteX3" fmla="*/ 4784035 w 5606303"/>
              <a:gd name="connsiteY3" fmla="*/ 7546423 h 7559675"/>
              <a:gd name="connsiteX4" fmla="*/ 0 w 5606303"/>
              <a:gd name="connsiteY4" fmla="*/ 7559675 h 7559675"/>
              <a:gd name="connsiteX5" fmla="*/ 0 w 5606303"/>
              <a:gd name="connsiteY5" fmla="*/ 0 h 7559675"/>
              <a:gd name="connsiteX0" fmla="*/ 0 w 5477595"/>
              <a:gd name="connsiteY0" fmla="*/ 259397 h 8099100"/>
              <a:gd name="connsiteX1" fmla="*/ 4797288 w 5477595"/>
              <a:gd name="connsiteY1" fmla="*/ 272650 h 8099100"/>
              <a:gd name="connsiteX2" fmla="*/ 5433391 w 5477595"/>
              <a:gd name="connsiteY2" fmla="*/ 3906713 h 8099100"/>
              <a:gd name="connsiteX3" fmla="*/ 4784035 w 5477595"/>
              <a:gd name="connsiteY3" fmla="*/ 7805820 h 8099100"/>
              <a:gd name="connsiteX4" fmla="*/ 0 w 5477595"/>
              <a:gd name="connsiteY4" fmla="*/ 7819072 h 8099100"/>
              <a:gd name="connsiteX5" fmla="*/ 0 w 5477595"/>
              <a:gd name="connsiteY5" fmla="*/ 259397 h 8099100"/>
              <a:gd name="connsiteX0" fmla="*/ 0 w 5487899"/>
              <a:gd name="connsiteY0" fmla="*/ 259397 h 7819245"/>
              <a:gd name="connsiteX1" fmla="*/ 4797288 w 5487899"/>
              <a:gd name="connsiteY1" fmla="*/ 272650 h 7819245"/>
              <a:gd name="connsiteX2" fmla="*/ 5433391 w 5487899"/>
              <a:gd name="connsiteY2" fmla="*/ 3906713 h 7819245"/>
              <a:gd name="connsiteX3" fmla="*/ 4784035 w 5487899"/>
              <a:gd name="connsiteY3" fmla="*/ 7805820 h 7819245"/>
              <a:gd name="connsiteX4" fmla="*/ 0 w 5487899"/>
              <a:gd name="connsiteY4" fmla="*/ 7819072 h 7819245"/>
              <a:gd name="connsiteX5" fmla="*/ 0 w 5487899"/>
              <a:gd name="connsiteY5" fmla="*/ 259397 h 7819245"/>
              <a:gd name="connsiteX0" fmla="*/ 0 w 5491354"/>
              <a:gd name="connsiteY0" fmla="*/ 0 h 7559848"/>
              <a:gd name="connsiteX1" fmla="*/ 4797288 w 5491354"/>
              <a:gd name="connsiteY1" fmla="*/ 13253 h 7559848"/>
              <a:gd name="connsiteX2" fmla="*/ 5433391 w 5491354"/>
              <a:gd name="connsiteY2" fmla="*/ 3647316 h 7559848"/>
              <a:gd name="connsiteX3" fmla="*/ 4784035 w 5491354"/>
              <a:gd name="connsiteY3" fmla="*/ 7546423 h 7559848"/>
              <a:gd name="connsiteX4" fmla="*/ 0 w 5491354"/>
              <a:gd name="connsiteY4" fmla="*/ 7559675 h 7559848"/>
              <a:gd name="connsiteX5" fmla="*/ 0 w 5491354"/>
              <a:gd name="connsiteY5" fmla="*/ 0 h 7559848"/>
              <a:gd name="connsiteX0" fmla="*/ 0 w 5513098"/>
              <a:gd name="connsiteY0" fmla="*/ 0 h 7559848"/>
              <a:gd name="connsiteX1" fmla="*/ 4293705 w 5513098"/>
              <a:gd name="connsiteY1" fmla="*/ 1 h 7559848"/>
              <a:gd name="connsiteX2" fmla="*/ 5433391 w 5513098"/>
              <a:gd name="connsiteY2" fmla="*/ 3647316 h 7559848"/>
              <a:gd name="connsiteX3" fmla="*/ 4784035 w 5513098"/>
              <a:gd name="connsiteY3" fmla="*/ 7546423 h 7559848"/>
              <a:gd name="connsiteX4" fmla="*/ 0 w 5513098"/>
              <a:gd name="connsiteY4" fmla="*/ 7559675 h 7559848"/>
              <a:gd name="connsiteX5" fmla="*/ 0 w 5513098"/>
              <a:gd name="connsiteY5" fmla="*/ 0 h 7559848"/>
              <a:gd name="connsiteX0" fmla="*/ 0 w 5534695"/>
              <a:gd name="connsiteY0" fmla="*/ 0 h 7559848"/>
              <a:gd name="connsiteX1" fmla="*/ 4863549 w 5534695"/>
              <a:gd name="connsiteY1" fmla="*/ 1 h 7559848"/>
              <a:gd name="connsiteX2" fmla="*/ 5433391 w 5534695"/>
              <a:gd name="connsiteY2" fmla="*/ 3647316 h 7559848"/>
              <a:gd name="connsiteX3" fmla="*/ 4784035 w 5534695"/>
              <a:gd name="connsiteY3" fmla="*/ 7546423 h 7559848"/>
              <a:gd name="connsiteX4" fmla="*/ 0 w 5534695"/>
              <a:gd name="connsiteY4" fmla="*/ 7559675 h 7559848"/>
              <a:gd name="connsiteX5" fmla="*/ 0 w 5534695"/>
              <a:gd name="connsiteY5" fmla="*/ 0 h 7559848"/>
              <a:gd name="connsiteX0" fmla="*/ 0 w 5471488"/>
              <a:gd name="connsiteY0" fmla="*/ 0 h 7559848"/>
              <a:gd name="connsiteX1" fmla="*/ 4863549 w 5471488"/>
              <a:gd name="connsiteY1" fmla="*/ 1 h 7559848"/>
              <a:gd name="connsiteX2" fmla="*/ 5433391 w 5471488"/>
              <a:gd name="connsiteY2" fmla="*/ 3647316 h 7559848"/>
              <a:gd name="connsiteX3" fmla="*/ 4784035 w 5471488"/>
              <a:gd name="connsiteY3" fmla="*/ 7546423 h 7559848"/>
              <a:gd name="connsiteX4" fmla="*/ 0 w 5471488"/>
              <a:gd name="connsiteY4" fmla="*/ 7559675 h 7559848"/>
              <a:gd name="connsiteX5" fmla="*/ 0 w 5471488"/>
              <a:gd name="connsiteY5" fmla="*/ 0 h 7559848"/>
              <a:gd name="connsiteX0" fmla="*/ 0 w 5433661"/>
              <a:gd name="connsiteY0" fmla="*/ 0 h 7559675"/>
              <a:gd name="connsiteX1" fmla="*/ 4863549 w 5433661"/>
              <a:gd name="connsiteY1" fmla="*/ 1 h 7559675"/>
              <a:gd name="connsiteX2" fmla="*/ 5433391 w 5433661"/>
              <a:gd name="connsiteY2" fmla="*/ 3647316 h 7559675"/>
              <a:gd name="connsiteX3" fmla="*/ 4784035 w 5433661"/>
              <a:gd name="connsiteY3" fmla="*/ 7546423 h 7559675"/>
              <a:gd name="connsiteX4" fmla="*/ 0 w 5433661"/>
              <a:gd name="connsiteY4" fmla="*/ 7559675 h 7559675"/>
              <a:gd name="connsiteX5" fmla="*/ 0 w 5433661"/>
              <a:gd name="connsiteY5" fmla="*/ 0 h 7559675"/>
              <a:gd name="connsiteX0" fmla="*/ 0 w 5441265"/>
              <a:gd name="connsiteY0" fmla="*/ 267034 h 8109872"/>
              <a:gd name="connsiteX1" fmla="*/ 4863549 w 5441265"/>
              <a:gd name="connsiteY1" fmla="*/ 267035 h 8109872"/>
              <a:gd name="connsiteX2" fmla="*/ 5340258 w 5441265"/>
              <a:gd name="connsiteY2" fmla="*/ 3872016 h 8109872"/>
              <a:gd name="connsiteX3" fmla="*/ 4784035 w 5441265"/>
              <a:gd name="connsiteY3" fmla="*/ 7813457 h 8109872"/>
              <a:gd name="connsiteX4" fmla="*/ 0 w 5441265"/>
              <a:gd name="connsiteY4" fmla="*/ 7826709 h 8109872"/>
              <a:gd name="connsiteX5" fmla="*/ 0 w 5441265"/>
              <a:gd name="connsiteY5" fmla="*/ 267034 h 8109872"/>
              <a:gd name="connsiteX0" fmla="*/ 0 w 5441265"/>
              <a:gd name="connsiteY0" fmla="*/ 260781 h 8103619"/>
              <a:gd name="connsiteX1" fmla="*/ 4863549 w 5441265"/>
              <a:gd name="connsiteY1" fmla="*/ 269249 h 8103619"/>
              <a:gd name="connsiteX2" fmla="*/ 5340258 w 5441265"/>
              <a:gd name="connsiteY2" fmla="*/ 3865763 h 8103619"/>
              <a:gd name="connsiteX3" fmla="*/ 4784035 w 5441265"/>
              <a:gd name="connsiteY3" fmla="*/ 7807204 h 8103619"/>
              <a:gd name="connsiteX4" fmla="*/ 0 w 5441265"/>
              <a:gd name="connsiteY4" fmla="*/ 7820456 h 8103619"/>
              <a:gd name="connsiteX5" fmla="*/ 0 w 5441265"/>
              <a:gd name="connsiteY5" fmla="*/ 260781 h 8103619"/>
              <a:gd name="connsiteX0" fmla="*/ 0 w 5396030"/>
              <a:gd name="connsiteY0" fmla="*/ 0 h 7842838"/>
              <a:gd name="connsiteX1" fmla="*/ 4863549 w 5396030"/>
              <a:gd name="connsiteY1" fmla="*/ 8468 h 7842838"/>
              <a:gd name="connsiteX2" fmla="*/ 5340258 w 5396030"/>
              <a:gd name="connsiteY2" fmla="*/ 3604982 h 7842838"/>
              <a:gd name="connsiteX3" fmla="*/ 4784035 w 5396030"/>
              <a:gd name="connsiteY3" fmla="*/ 7546423 h 7842838"/>
              <a:gd name="connsiteX4" fmla="*/ 0 w 5396030"/>
              <a:gd name="connsiteY4" fmla="*/ 7559675 h 7842838"/>
              <a:gd name="connsiteX5" fmla="*/ 0 w 5396030"/>
              <a:gd name="connsiteY5" fmla="*/ 0 h 7842838"/>
              <a:gd name="connsiteX0" fmla="*/ 0 w 5340597"/>
              <a:gd name="connsiteY0" fmla="*/ 0 h 7559806"/>
              <a:gd name="connsiteX1" fmla="*/ 4863549 w 5340597"/>
              <a:gd name="connsiteY1" fmla="*/ 8468 h 7559806"/>
              <a:gd name="connsiteX2" fmla="*/ 5340258 w 5340597"/>
              <a:gd name="connsiteY2" fmla="*/ 3604982 h 7559806"/>
              <a:gd name="connsiteX3" fmla="*/ 4784035 w 5340597"/>
              <a:gd name="connsiteY3" fmla="*/ 7546423 h 7559806"/>
              <a:gd name="connsiteX4" fmla="*/ 0 w 5340597"/>
              <a:gd name="connsiteY4" fmla="*/ 7559675 h 7559806"/>
              <a:gd name="connsiteX5" fmla="*/ 0 w 5340597"/>
              <a:gd name="connsiteY5" fmla="*/ 0 h 7559806"/>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588"/>
              <a:gd name="connsiteY0" fmla="*/ 0 h 7580290"/>
              <a:gd name="connsiteX1" fmla="*/ 4863549 w 5340588"/>
              <a:gd name="connsiteY1" fmla="*/ 8468 h 7580290"/>
              <a:gd name="connsiteX2" fmla="*/ 5340258 w 5340588"/>
              <a:gd name="connsiteY2" fmla="*/ 3604982 h 7580290"/>
              <a:gd name="connsiteX3" fmla="*/ 4944901 w 5340588"/>
              <a:gd name="connsiteY3" fmla="*/ 7580290 h 7580290"/>
              <a:gd name="connsiteX4" fmla="*/ 0 w 5340588"/>
              <a:gd name="connsiteY4" fmla="*/ 7559675 h 7580290"/>
              <a:gd name="connsiteX5" fmla="*/ 0 w 5340588"/>
              <a:gd name="connsiteY5" fmla="*/ 0 h 7580290"/>
              <a:gd name="connsiteX0" fmla="*/ 0 w 5340417"/>
              <a:gd name="connsiteY0" fmla="*/ 0 h 7580290"/>
              <a:gd name="connsiteX1" fmla="*/ 4888949 w 5340417"/>
              <a:gd name="connsiteY1" fmla="*/ 16934 h 7580290"/>
              <a:gd name="connsiteX2" fmla="*/ 5340258 w 5340417"/>
              <a:gd name="connsiteY2" fmla="*/ 3604982 h 7580290"/>
              <a:gd name="connsiteX3" fmla="*/ 4944901 w 5340417"/>
              <a:gd name="connsiteY3" fmla="*/ 7580290 h 7580290"/>
              <a:gd name="connsiteX4" fmla="*/ 0 w 5340417"/>
              <a:gd name="connsiteY4" fmla="*/ 7559675 h 7580290"/>
              <a:gd name="connsiteX5" fmla="*/ 0 w 5340417"/>
              <a:gd name="connsiteY5" fmla="*/ 0 h 7580290"/>
              <a:gd name="connsiteX0" fmla="*/ 0 w 5341183"/>
              <a:gd name="connsiteY0" fmla="*/ 0 h 7580290"/>
              <a:gd name="connsiteX1" fmla="*/ 4888949 w 5341183"/>
              <a:gd name="connsiteY1" fmla="*/ 16934 h 7580290"/>
              <a:gd name="connsiteX2" fmla="*/ 5340258 w 5341183"/>
              <a:gd name="connsiteY2" fmla="*/ 3604982 h 7580290"/>
              <a:gd name="connsiteX3" fmla="*/ 4944901 w 5341183"/>
              <a:gd name="connsiteY3" fmla="*/ 7580290 h 7580290"/>
              <a:gd name="connsiteX4" fmla="*/ 0 w 5341183"/>
              <a:gd name="connsiteY4" fmla="*/ 7559675 h 7580290"/>
              <a:gd name="connsiteX5" fmla="*/ 0 w 5341183"/>
              <a:gd name="connsiteY5" fmla="*/ 0 h 7580290"/>
              <a:gd name="connsiteX0" fmla="*/ 0 w 5340417"/>
              <a:gd name="connsiteY0" fmla="*/ 0 h 7580290"/>
              <a:gd name="connsiteX1" fmla="*/ 4888949 w 5340417"/>
              <a:gd name="connsiteY1" fmla="*/ 16934 h 7580290"/>
              <a:gd name="connsiteX2" fmla="*/ 5340258 w 5340417"/>
              <a:gd name="connsiteY2" fmla="*/ 3604982 h 7580290"/>
              <a:gd name="connsiteX3" fmla="*/ 4944901 w 5340417"/>
              <a:gd name="connsiteY3" fmla="*/ 7580290 h 7580290"/>
              <a:gd name="connsiteX4" fmla="*/ 0 w 5340417"/>
              <a:gd name="connsiteY4" fmla="*/ 7559675 h 7580290"/>
              <a:gd name="connsiteX5" fmla="*/ 0 w 5340417"/>
              <a:gd name="connsiteY5" fmla="*/ 0 h 7580290"/>
              <a:gd name="connsiteX0" fmla="*/ 0 w 5340439"/>
              <a:gd name="connsiteY0" fmla="*/ 2668 h 7582958"/>
              <a:gd name="connsiteX1" fmla="*/ 4885041 w 5340439"/>
              <a:gd name="connsiteY1" fmla="*/ 63 h 7582958"/>
              <a:gd name="connsiteX2" fmla="*/ 5340258 w 5340439"/>
              <a:gd name="connsiteY2" fmla="*/ 3607650 h 7582958"/>
              <a:gd name="connsiteX3" fmla="*/ 4944901 w 5340439"/>
              <a:gd name="connsiteY3" fmla="*/ 7582958 h 7582958"/>
              <a:gd name="connsiteX4" fmla="*/ 0 w 5340439"/>
              <a:gd name="connsiteY4" fmla="*/ 7562343 h 7582958"/>
              <a:gd name="connsiteX5" fmla="*/ 0 w 5340439"/>
              <a:gd name="connsiteY5" fmla="*/ 2668 h 7582958"/>
              <a:gd name="connsiteX0" fmla="*/ 0 w 5340493"/>
              <a:gd name="connsiteY0" fmla="*/ 2668 h 7562343"/>
              <a:gd name="connsiteX1" fmla="*/ 4885041 w 5340493"/>
              <a:gd name="connsiteY1" fmla="*/ 63 h 7562343"/>
              <a:gd name="connsiteX2" fmla="*/ 5340258 w 5340493"/>
              <a:gd name="connsiteY2" fmla="*/ 3607650 h 7562343"/>
              <a:gd name="connsiteX3" fmla="*/ 4952717 w 5340493"/>
              <a:gd name="connsiteY3" fmla="*/ 7559512 h 7562343"/>
              <a:gd name="connsiteX4" fmla="*/ 0 w 5340493"/>
              <a:gd name="connsiteY4" fmla="*/ 7562343 h 7562343"/>
              <a:gd name="connsiteX5" fmla="*/ 0 w 5340493"/>
              <a:gd name="connsiteY5" fmla="*/ 2668 h 756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0493" h="7562343">
                <a:moveTo>
                  <a:pt x="0" y="2668"/>
                </a:moveTo>
                <a:lnTo>
                  <a:pt x="4885041" y="63"/>
                </a:lnTo>
                <a:cubicBezTo>
                  <a:pt x="4889091" y="-14047"/>
                  <a:pt x="5328979" y="2347742"/>
                  <a:pt x="5340258" y="3607650"/>
                </a:cubicBezTo>
                <a:cubicBezTo>
                  <a:pt x="5351537" y="4867558"/>
                  <a:pt x="4953760" y="7560797"/>
                  <a:pt x="4952717" y="7559512"/>
                </a:cubicBezTo>
                <a:cubicBezTo>
                  <a:pt x="4951674" y="7558227"/>
                  <a:pt x="1519583" y="7562343"/>
                  <a:pt x="0" y="7562343"/>
                </a:cubicBezTo>
                <a:lnTo>
                  <a:pt x="0" y="2668"/>
                </a:lnTo>
                <a:close/>
              </a:path>
            </a:pathLst>
          </a:custGeom>
          <a:solidFill>
            <a:srgbClr val="01829B">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Graphic 13">
            <a:extLst>
              <a:ext uri="{FF2B5EF4-FFF2-40B4-BE49-F238E27FC236}">
                <a16:creationId xmlns:a16="http://schemas.microsoft.com/office/drawing/2014/main" id="{2A373760-07AB-D049-C02C-A69C0F88B9D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14" y="-12367"/>
            <a:ext cx="1999981" cy="1383115"/>
          </a:xfrm>
          <a:custGeom>
            <a:avLst/>
            <a:gdLst>
              <a:gd name="connsiteX0" fmla="*/ 1999982 w 1999981"/>
              <a:gd name="connsiteY0" fmla="*/ 0 h 1383115"/>
              <a:gd name="connsiteX1" fmla="*/ 991680 w 1999981"/>
              <a:gd name="connsiteY1" fmla="*/ 0 h 1383115"/>
              <a:gd name="connsiteX2" fmla="*/ 0 w 1999981"/>
              <a:gd name="connsiteY2" fmla="*/ 526123 h 1383115"/>
              <a:gd name="connsiteX3" fmla="*/ 0 w 1999981"/>
              <a:gd name="connsiteY3" fmla="*/ 1383116 h 1383115"/>
              <a:gd name="connsiteX4" fmla="*/ 1999982 w 1999981"/>
              <a:gd name="connsiteY4" fmla="*/ 0 h 1383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981" h="1383115">
                <a:moveTo>
                  <a:pt x="1999982" y="0"/>
                </a:moveTo>
                <a:lnTo>
                  <a:pt x="991680" y="0"/>
                </a:lnTo>
                <a:cubicBezTo>
                  <a:pt x="744185" y="285098"/>
                  <a:pt x="394866" y="479304"/>
                  <a:pt x="0" y="526123"/>
                </a:cubicBezTo>
                <a:lnTo>
                  <a:pt x="0" y="1383116"/>
                </a:lnTo>
                <a:cubicBezTo>
                  <a:pt x="887499" y="1315634"/>
                  <a:pt x="1640454" y="768194"/>
                  <a:pt x="1999982" y="0"/>
                </a:cubicBezTo>
              </a:path>
            </a:pathLst>
          </a:custGeom>
          <a:solidFill>
            <a:schemeClr val="bg1">
              <a:alpha val="75000"/>
            </a:schemeClr>
          </a:solidFill>
          <a:ln w="13055" cap="flat">
            <a:noFill/>
            <a:prstDash val="solid"/>
            <a:miter/>
          </a:ln>
        </p:spPr>
        <p:txBody>
          <a:bodyPr rtlCol="0" anchor="ctr"/>
          <a:lstStyle/>
          <a:p>
            <a:endParaRPr lang="nl-NL" dirty="0"/>
          </a:p>
        </p:txBody>
      </p:sp>
      <p:grpSp>
        <p:nvGrpSpPr>
          <p:cNvPr id="52" name="Groep 51">
            <a:extLst>
              <a:ext uri="{FF2B5EF4-FFF2-40B4-BE49-F238E27FC236}">
                <a16:creationId xmlns:a16="http://schemas.microsoft.com/office/drawing/2014/main" id="{A791895B-B483-7E67-A574-12532C1EAEBD}"/>
              </a:ext>
              <a:ext uri="{C183D7F6-B498-43B3-948B-1728B52AA6E4}">
                <adec:decorative xmlns:adec="http://schemas.microsoft.com/office/drawing/2017/decorative" val="1"/>
              </a:ext>
            </a:extLst>
          </p:cNvPr>
          <p:cNvGrpSpPr>
            <a:grpSpLocks noGrp="1" noUngrp="1" noRot="1" noMove="1" noResize="1"/>
          </p:cNvGrpSpPr>
          <p:nvPr/>
        </p:nvGrpSpPr>
        <p:grpSpPr>
          <a:xfrm>
            <a:off x="0" y="-2667"/>
            <a:ext cx="10695012" cy="7559675"/>
            <a:chOff x="-2" y="0"/>
            <a:chExt cx="10695012" cy="7559675"/>
          </a:xfrm>
        </p:grpSpPr>
        <p:sp>
          <p:nvSpPr>
            <p:cNvPr id="55" name="Graphic 26">
              <a:extLst>
                <a:ext uri="{FF2B5EF4-FFF2-40B4-BE49-F238E27FC236}">
                  <a16:creationId xmlns:a16="http://schemas.microsoft.com/office/drawing/2014/main" id="{9FCB1C05-0712-353C-6D1D-7F1996B2986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944846" y="5867401"/>
              <a:ext cx="750164" cy="1692274"/>
            </a:xfrm>
            <a:custGeom>
              <a:avLst/>
              <a:gdLst>
                <a:gd name="connsiteX0" fmla="*/ 1254879 w 1254879"/>
                <a:gd name="connsiteY0" fmla="*/ 0 h 2830845"/>
                <a:gd name="connsiteX1" fmla="*/ 0 w 1254879"/>
                <a:gd name="connsiteY1" fmla="*/ 1415406 h 2830845"/>
                <a:gd name="connsiteX2" fmla="*/ 1254879 w 1254879"/>
                <a:gd name="connsiteY2" fmla="*/ 2830845 h 2830845"/>
                <a:gd name="connsiteX3" fmla="*/ 1254879 w 1254879"/>
                <a:gd name="connsiteY3" fmla="*/ 2311801 h 2830845"/>
                <a:gd name="connsiteX4" fmla="*/ 513378 w 1254879"/>
                <a:gd name="connsiteY4" fmla="*/ 1415406 h 2830845"/>
                <a:gd name="connsiteX5" fmla="*/ 1254879 w 1254879"/>
                <a:gd name="connsiteY5" fmla="*/ 519044 h 2830845"/>
                <a:gd name="connsiteX6" fmla="*/ 1254879 w 1254879"/>
                <a:gd name="connsiteY6" fmla="*/ 0 h 283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4879" h="2830845">
                  <a:moveTo>
                    <a:pt x="1254879" y="0"/>
                  </a:moveTo>
                  <a:cubicBezTo>
                    <a:pt x="548077" y="84596"/>
                    <a:pt x="0" y="685804"/>
                    <a:pt x="0" y="1415406"/>
                  </a:cubicBezTo>
                  <a:cubicBezTo>
                    <a:pt x="0" y="2145008"/>
                    <a:pt x="548043" y="2746249"/>
                    <a:pt x="1254879" y="2830845"/>
                  </a:cubicBezTo>
                  <a:lnTo>
                    <a:pt x="1254879" y="2311801"/>
                  </a:lnTo>
                  <a:cubicBezTo>
                    <a:pt x="832664" y="2231671"/>
                    <a:pt x="513378" y="1860953"/>
                    <a:pt x="513378" y="1415406"/>
                  </a:cubicBezTo>
                  <a:cubicBezTo>
                    <a:pt x="513378" y="969858"/>
                    <a:pt x="832664" y="599174"/>
                    <a:pt x="1254879" y="519044"/>
                  </a:cubicBezTo>
                  <a:lnTo>
                    <a:pt x="1254879" y="0"/>
                  </a:lnTo>
                  <a:close/>
                </a:path>
              </a:pathLst>
            </a:custGeom>
            <a:solidFill>
              <a:srgbClr val="57C0CE">
                <a:alpha val="25000"/>
              </a:srgbClr>
            </a:solidFill>
            <a:ln w="3330" cap="flat">
              <a:noFill/>
              <a:prstDash val="solid"/>
              <a:miter/>
            </a:ln>
          </p:spPr>
          <p:txBody>
            <a:bodyPr rtlCol="0" anchor="ctr"/>
            <a:lstStyle/>
            <a:p>
              <a:endParaRPr lang="nl-NL" dirty="0">
                <a:latin typeface="Montserrat" panose="00000500000000000000" pitchFamily="2" charset="0"/>
              </a:endParaRPr>
            </a:p>
          </p:txBody>
        </p:sp>
        <p:sp>
          <p:nvSpPr>
            <p:cNvPr id="56" name="Graphic 10">
              <a:extLst>
                <a:ext uri="{FF2B5EF4-FFF2-40B4-BE49-F238E27FC236}">
                  <a16:creationId xmlns:a16="http://schemas.microsoft.com/office/drawing/2014/main" id="{594BBB45-4E57-F6DA-0B66-8720E3BDC24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8327938" y="0"/>
              <a:ext cx="2363873" cy="1544775"/>
            </a:xfrm>
            <a:custGeom>
              <a:avLst/>
              <a:gdLst>
                <a:gd name="connsiteX0" fmla="*/ 3542405 w 3542439"/>
                <a:gd name="connsiteY0" fmla="*/ 0 h 2314960"/>
                <a:gd name="connsiteX1" fmla="*/ 0 w 3542439"/>
                <a:gd name="connsiteY1" fmla="*/ 0 h 2314960"/>
                <a:gd name="connsiteX2" fmla="*/ 268847 w 3542439"/>
                <a:gd name="connsiteY2" fmla="*/ 1106116 h 2314960"/>
                <a:gd name="connsiteX3" fmla="*/ 1043757 w 3542439"/>
                <a:gd name="connsiteY3" fmla="*/ 1858297 h 2314960"/>
                <a:gd name="connsiteX4" fmla="*/ 3542439 w 3542439"/>
                <a:gd name="connsiteY4" fmla="*/ 2314961 h 2314960"/>
                <a:gd name="connsiteX5" fmla="*/ 3542439 w 3542439"/>
                <a:gd name="connsiteY5" fmla="*/ 0 h 231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2439" h="2314960">
                  <a:moveTo>
                    <a:pt x="3542405" y="0"/>
                  </a:moveTo>
                  <a:lnTo>
                    <a:pt x="0" y="0"/>
                  </a:lnTo>
                  <a:cubicBezTo>
                    <a:pt x="0" y="0"/>
                    <a:pt x="63228" y="703179"/>
                    <a:pt x="268847" y="1106116"/>
                  </a:cubicBezTo>
                  <a:cubicBezTo>
                    <a:pt x="418229" y="1398893"/>
                    <a:pt x="613601" y="1643388"/>
                    <a:pt x="1043757" y="1858297"/>
                  </a:cubicBezTo>
                  <a:cubicBezTo>
                    <a:pt x="1774733" y="2223464"/>
                    <a:pt x="3542439" y="2314961"/>
                    <a:pt x="3542439" y="2314961"/>
                  </a:cubicBezTo>
                  <a:lnTo>
                    <a:pt x="3542439" y="0"/>
                  </a:lnTo>
                  <a:close/>
                </a:path>
              </a:pathLst>
            </a:custGeom>
            <a:solidFill>
              <a:srgbClr val="01829B"/>
            </a:solidFill>
            <a:ln w="3427" cap="flat">
              <a:noFill/>
              <a:prstDash val="solid"/>
              <a:miter/>
            </a:ln>
          </p:spPr>
          <p:txBody>
            <a:bodyPr rtlCol="0" anchor="ctr"/>
            <a:lstStyle/>
            <a:p>
              <a:endParaRPr lang="nl-NL" dirty="0">
                <a:latin typeface="Montserrat" panose="00000500000000000000" pitchFamily="2" charset="0"/>
              </a:endParaRPr>
            </a:p>
          </p:txBody>
        </p:sp>
        <p:pic>
          <p:nvPicPr>
            <p:cNvPr id="57" name="Afbeelding 56" descr="Logo Kennis Over Zien">
              <a:extLst>
                <a:ext uri="{FF2B5EF4-FFF2-40B4-BE49-F238E27FC236}">
                  <a16:creationId xmlns:a16="http://schemas.microsoft.com/office/drawing/2014/main" id="{99236229-8FC7-E56B-0FE5-E94AE68FDDB3}"/>
                </a:ext>
              </a:extLst>
            </p:cNvPr>
            <p:cNvPicPr>
              <a:picLocks noGrp="1" noRot="1" noChangeAspect="1" noMove="1" noResize="1" noEditPoints="1" noAdjustHandles="1" noChangeArrowheads="1" noChangeShapeType="1" noCrop="1"/>
            </p:cNvPicPr>
            <p:nvPr/>
          </p:nvPicPr>
          <p:blipFill>
            <a:blip r:embed="rId3"/>
            <a:srcRect/>
            <a:stretch/>
          </p:blipFill>
          <p:spPr>
            <a:xfrm>
              <a:off x="8863212" y="250824"/>
              <a:ext cx="1549797" cy="715963"/>
            </a:xfrm>
            <a:prstGeom prst="rect">
              <a:avLst/>
            </a:prstGeom>
          </p:spPr>
        </p:pic>
        <p:sp>
          <p:nvSpPr>
            <p:cNvPr id="62" name="Rechthoek 61">
              <a:extLst>
                <a:ext uri="{FF2B5EF4-FFF2-40B4-BE49-F238E27FC236}">
                  <a16:creationId xmlns:a16="http://schemas.microsoft.com/office/drawing/2014/main" id="{104483F8-A498-7442-0D72-E467B2E0A686}"/>
                </a:ext>
              </a:extLst>
            </p:cNvPr>
            <p:cNvSpPr>
              <a:spLocks noGrp="1" noRot="1" noMove="1" noResize="1" noEditPoints="1" noAdjustHandles="1" noChangeArrowheads="1" noChangeShapeType="1"/>
            </p:cNvSpPr>
            <p:nvPr/>
          </p:nvSpPr>
          <p:spPr>
            <a:xfrm>
              <a:off x="-2" y="7018867"/>
              <a:ext cx="10691815" cy="540808"/>
            </a:xfrm>
            <a:prstGeom prst="rect">
              <a:avLst/>
            </a:prstGeom>
            <a:solidFill>
              <a:srgbClr val="01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Montserrat" panose="00000500000000000000" pitchFamily="2" charset="0"/>
              </a:endParaRPr>
            </a:p>
          </p:txBody>
        </p:sp>
        <p:sp>
          <p:nvSpPr>
            <p:cNvPr id="63" name="Graphic 33" descr="Icoon van een cirkel">
              <a:extLst>
                <a:ext uri="{FF2B5EF4-FFF2-40B4-BE49-F238E27FC236}">
                  <a16:creationId xmlns:a16="http://schemas.microsoft.com/office/drawing/2014/main" id="{EE386D95-10BF-32D2-2859-2A673CD858B6}"/>
                </a:ext>
              </a:extLst>
            </p:cNvPr>
            <p:cNvSpPr>
              <a:spLocks noGrp="1" noRot="1" noMove="1" noResize="1" noEditPoints="1" noAdjustHandles="1" noChangeArrowheads="1" noChangeShapeType="1"/>
            </p:cNvSpPr>
            <p:nvPr/>
          </p:nvSpPr>
          <p:spPr>
            <a:xfrm>
              <a:off x="5347528" y="5482475"/>
              <a:ext cx="314610" cy="314610"/>
            </a:xfrm>
            <a:custGeom>
              <a:avLst/>
              <a:gdLst>
                <a:gd name="connsiteX0" fmla="*/ 220346 w 220346"/>
                <a:gd name="connsiteY0" fmla="*/ 110173 h 220346"/>
                <a:gd name="connsiteX1" fmla="*/ 110173 w 220346"/>
                <a:gd name="connsiteY1" fmla="*/ 220346 h 220346"/>
                <a:gd name="connsiteX2" fmla="*/ 0 w 220346"/>
                <a:gd name="connsiteY2" fmla="*/ 110173 h 220346"/>
                <a:gd name="connsiteX3" fmla="*/ 110173 w 220346"/>
                <a:gd name="connsiteY3" fmla="*/ 0 h 220346"/>
                <a:gd name="connsiteX4" fmla="*/ 220346 w 220346"/>
                <a:gd name="connsiteY4" fmla="*/ 110173 h 220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46" h="220346">
                  <a:moveTo>
                    <a:pt x="220346" y="110173"/>
                  </a:moveTo>
                  <a:cubicBezTo>
                    <a:pt x="220346" y="171020"/>
                    <a:pt x="171020" y="220346"/>
                    <a:pt x="110173" y="220346"/>
                  </a:cubicBezTo>
                  <a:cubicBezTo>
                    <a:pt x="49326" y="220346"/>
                    <a:pt x="0" y="171020"/>
                    <a:pt x="0" y="110173"/>
                  </a:cubicBezTo>
                  <a:cubicBezTo>
                    <a:pt x="0" y="49326"/>
                    <a:pt x="49326" y="0"/>
                    <a:pt x="110173" y="0"/>
                  </a:cubicBezTo>
                  <a:cubicBezTo>
                    <a:pt x="171020" y="0"/>
                    <a:pt x="220346" y="49326"/>
                    <a:pt x="220346" y="110173"/>
                  </a:cubicBezTo>
                  <a:close/>
                </a:path>
              </a:pathLst>
            </a:custGeom>
            <a:noFill/>
            <a:ln w="47204" cap="flat">
              <a:solidFill>
                <a:srgbClr val="EA4F59"/>
              </a:solidFill>
              <a:prstDash val="solid"/>
              <a:miter/>
            </a:ln>
          </p:spPr>
          <p:txBody>
            <a:bodyPr rtlCol="0" anchor="ctr"/>
            <a:lstStyle/>
            <a:p>
              <a:endParaRPr lang="nl-NL" dirty="0">
                <a:latin typeface="Montserrat" panose="00000500000000000000" pitchFamily="2" charset="0"/>
              </a:endParaRPr>
            </a:p>
          </p:txBody>
        </p:sp>
      </p:grpSp>
      <p:sp>
        <p:nvSpPr>
          <p:cNvPr id="70" name="Titel 1">
            <a:extLst>
              <a:ext uri="{FF2B5EF4-FFF2-40B4-BE49-F238E27FC236}">
                <a16:creationId xmlns:a16="http://schemas.microsoft.com/office/drawing/2014/main" id="{26A64988-4FFC-EAD6-0EA7-307B0E0E2AA8}"/>
              </a:ext>
            </a:extLst>
          </p:cNvPr>
          <p:cNvSpPr txBox="1">
            <a:spLocks noGrp="1" noRot="1" noMove="1" noResize="1" noEditPoints="1" noAdjustHandles="1" noChangeArrowheads="1" noChangeShapeType="1"/>
          </p:cNvSpPr>
          <p:nvPr>
            <p:ph type="title" idx="4294967295"/>
          </p:nvPr>
        </p:nvSpPr>
        <p:spPr>
          <a:xfrm>
            <a:off x="360000" y="415231"/>
            <a:ext cx="9221689" cy="588275"/>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00738A"/>
                </a:solidFill>
                <a:effectLst/>
                <a:uLnTx/>
                <a:uFillTx/>
                <a:latin typeface="Montserrat" panose="00000500000000000000" pitchFamily="2" charset="0"/>
                <a:cs typeface="Arial" panose="020B0604020202020204" pitchFamily="34" charset="0"/>
              </a:rPr>
              <a:t>NAH en visuele herkenning</a:t>
            </a:r>
          </a:p>
        </p:txBody>
      </p:sp>
      <p:sp>
        <p:nvSpPr>
          <p:cNvPr id="6" name="Tekstvak 5">
            <a:extLst>
              <a:ext uri="{FF2B5EF4-FFF2-40B4-BE49-F238E27FC236}">
                <a16:creationId xmlns:a16="http://schemas.microsoft.com/office/drawing/2014/main" id="{F504D610-84D4-B43A-A812-54C6255941E3}"/>
              </a:ext>
            </a:extLst>
          </p:cNvPr>
          <p:cNvSpPr txBox="1">
            <a:spLocks noGrp="1" noRot="1" noMove="1" noResize="1" noEditPoints="1" noAdjustHandles="1" noChangeArrowheads="1" noChangeShapeType="1"/>
          </p:cNvSpPr>
          <p:nvPr/>
        </p:nvSpPr>
        <p:spPr>
          <a:xfrm>
            <a:off x="386782" y="1371347"/>
            <a:ext cx="4726873" cy="1497164"/>
          </a:xfrm>
          <a:prstGeom prst="rect">
            <a:avLst/>
          </a:prstGeom>
          <a:noFill/>
        </p:spPr>
        <p:txBody>
          <a:bodyPr wrap="square" lIns="0" tIns="0" rIns="0" bIns="0" rtlCol="0">
            <a:noAutofit/>
          </a:bodyPr>
          <a:lstStyle/>
          <a:p>
            <a:pPr>
              <a:lnSpc>
                <a:spcPts val="1800"/>
              </a:lnSpc>
            </a:pPr>
            <a:r>
              <a:rPr lang="nl-NL" sz="1400" dirty="0">
                <a:solidFill>
                  <a:srgbClr val="00738A"/>
                </a:solidFill>
                <a:effectLst/>
                <a:latin typeface="Montserrat" panose="00000500000000000000" pitchFamily="2" charset="0"/>
                <a:cs typeface="Arial" panose="020B0604020202020204" pitchFamily="34" charset="0"/>
              </a:rPr>
              <a:t>Bij het zien zijn zowel de ogen als de hersenen </a:t>
            </a:r>
            <a:br>
              <a:rPr lang="nl-NL" sz="1400" dirty="0">
                <a:solidFill>
                  <a:srgbClr val="00738A"/>
                </a:solidFill>
                <a:effectLst/>
                <a:latin typeface="Montserrat" panose="00000500000000000000" pitchFamily="2" charset="0"/>
                <a:cs typeface="Arial" panose="020B0604020202020204" pitchFamily="34" charset="0"/>
              </a:rPr>
            </a:br>
            <a:r>
              <a:rPr lang="nl-NL" sz="1400" dirty="0">
                <a:solidFill>
                  <a:srgbClr val="00738A"/>
                </a:solidFill>
                <a:effectLst/>
                <a:latin typeface="Montserrat" panose="00000500000000000000" pitchFamily="2" charset="0"/>
                <a:cs typeface="Arial" panose="020B0604020202020204" pitchFamily="34" charset="0"/>
              </a:rPr>
              <a:t>betrokken. Je hersenen zorgen ervoor dat je begrijpt </a:t>
            </a:r>
            <a:br>
              <a:rPr lang="nl-NL" sz="1400" dirty="0">
                <a:solidFill>
                  <a:srgbClr val="00738A"/>
                </a:solidFill>
                <a:effectLst/>
                <a:latin typeface="Montserrat" panose="00000500000000000000" pitchFamily="2" charset="0"/>
                <a:cs typeface="Arial" panose="020B0604020202020204" pitchFamily="34" charset="0"/>
              </a:rPr>
            </a:br>
            <a:r>
              <a:rPr lang="nl-NL" sz="1400" dirty="0">
                <a:solidFill>
                  <a:srgbClr val="00738A"/>
                </a:solidFill>
                <a:effectLst/>
                <a:latin typeface="Montserrat" panose="00000500000000000000" pitchFamily="2" charset="0"/>
                <a:cs typeface="Arial" panose="020B0604020202020204" pitchFamily="34" charset="0"/>
              </a:rPr>
              <a:t>wat je ziet</a:t>
            </a:r>
            <a:r>
              <a:rPr lang="nl-NL" sz="1400" dirty="0">
                <a:solidFill>
                  <a:srgbClr val="00738A"/>
                </a:solidFill>
                <a:latin typeface="Montserrat" panose="00000500000000000000" pitchFamily="2" charset="0"/>
                <a:cs typeface="Arial" panose="020B0604020202020204" pitchFamily="34" charset="0"/>
              </a:rPr>
              <a:t>. Je hersenen zorgen er ook voor dat je </a:t>
            </a:r>
            <a:r>
              <a:rPr lang="nl-NL" sz="1400" dirty="0">
                <a:solidFill>
                  <a:srgbClr val="00738A"/>
                </a:solidFill>
                <a:effectLst/>
                <a:latin typeface="Montserrat" panose="00000500000000000000" pitchFamily="2" charset="0"/>
                <a:cs typeface="Arial" panose="020B0604020202020204" pitchFamily="34" charset="0"/>
              </a:rPr>
              <a:t>daar betekenis aan </a:t>
            </a:r>
            <a:r>
              <a:rPr lang="nl-NL" sz="1400" dirty="0">
                <a:solidFill>
                  <a:srgbClr val="00738A"/>
                </a:solidFill>
                <a:latin typeface="Montserrat" panose="00000500000000000000" pitchFamily="2" charset="0"/>
                <a:cs typeface="Arial" panose="020B0604020202020204" pitchFamily="34" charset="0"/>
              </a:rPr>
              <a:t>kunt</a:t>
            </a:r>
            <a:r>
              <a:rPr lang="nl-NL" sz="1400" dirty="0">
                <a:solidFill>
                  <a:srgbClr val="00738A"/>
                </a:solidFill>
                <a:effectLst/>
                <a:latin typeface="Montserrat" panose="00000500000000000000" pitchFamily="2" charset="0"/>
                <a:cs typeface="Arial" panose="020B0604020202020204" pitchFamily="34" charset="0"/>
              </a:rPr>
              <a:t> geven. Tot slot bepalen je hersenen hoe je reageert op dat wat je ziet. </a:t>
            </a:r>
          </a:p>
          <a:p>
            <a:pPr>
              <a:lnSpc>
                <a:spcPts val="1800"/>
              </a:lnSpc>
            </a:pPr>
            <a:endParaRPr lang="nl-NL" sz="1400" dirty="0">
              <a:solidFill>
                <a:srgbClr val="00738A"/>
              </a:solidFill>
              <a:latin typeface="Montserrat" panose="00000500000000000000" pitchFamily="2" charset="0"/>
              <a:cs typeface="Arial" panose="020B0604020202020204" pitchFamily="34" charset="0"/>
            </a:endParaRPr>
          </a:p>
          <a:p>
            <a:pPr>
              <a:lnSpc>
                <a:spcPts val="1800"/>
              </a:lnSpc>
            </a:pPr>
            <a:r>
              <a:rPr lang="nl-NL" sz="1400" dirty="0">
                <a:solidFill>
                  <a:srgbClr val="00738A"/>
                </a:solidFill>
                <a:effectLst/>
                <a:latin typeface="Montserrat" panose="00000500000000000000" pitchFamily="2" charset="0"/>
                <a:cs typeface="Arial" panose="020B0604020202020204" pitchFamily="34" charset="0"/>
              </a:rPr>
              <a:t>Niet aangeboren hersenletsel (NAH) kan problemen in de verwerking </a:t>
            </a:r>
            <a:r>
              <a:rPr lang="nl-NL" sz="1400" dirty="0">
                <a:solidFill>
                  <a:srgbClr val="00819A"/>
                </a:solidFill>
                <a:effectLst/>
                <a:latin typeface="Montserrat" panose="00000500000000000000" pitchFamily="2" charset="0"/>
                <a:cs typeface="Arial" panose="020B0604020202020204" pitchFamily="34" charset="0"/>
              </a:rPr>
              <a:t>van het zien veroorzaken.</a:t>
            </a:r>
          </a:p>
        </p:txBody>
      </p:sp>
      <p:pic>
        <p:nvPicPr>
          <p:cNvPr id="5" name="Graphic 4" descr="Illustratie van de Illustratie van een doorsnede van het brein en het oog. In het brein hebben verschillende onderdelen andere kleuren. Op verschillende plekken van het brein staan vraagtekens en pijlen die wijzen naar een ander deel van het brein of naar een ander vraagteken. Het brein is verbonden met het oog, vanuit het oog komt ook een pijl. Die gaat naar één van de vraagtekens in het brein.">
            <a:extLst>
              <a:ext uri="{FF2B5EF4-FFF2-40B4-BE49-F238E27FC236}">
                <a16:creationId xmlns:a16="http://schemas.microsoft.com/office/drawing/2014/main" id="{FCEE5E01-0A62-663E-6EE8-331040753845}"/>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558775" y="3142967"/>
            <a:ext cx="2779979" cy="2779979"/>
          </a:xfrm>
          <a:prstGeom prst="rect">
            <a:avLst/>
          </a:prstGeom>
        </p:spPr>
      </p:pic>
      <p:sp>
        <p:nvSpPr>
          <p:cNvPr id="16" name="Tekstvak 15">
            <a:extLst>
              <a:ext uri="{FF2B5EF4-FFF2-40B4-BE49-F238E27FC236}">
                <a16:creationId xmlns:a16="http://schemas.microsoft.com/office/drawing/2014/main" id="{D1D85B30-718F-5BB5-D876-522178F97A54}"/>
              </a:ext>
            </a:extLst>
          </p:cNvPr>
          <p:cNvSpPr txBox="1">
            <a:spLocks noGrp="1" noRot="1" noMove="1" noResize="1" noEditPoints="1" noAdjustHandles="1" noChangeArrowheads="1" noChangeShapeType="1"/>
          </p:cNvSpPr>
          <p:nvPr/>
        </p:nvSpPr>
        <p:spPr>
          <a:xfrm>
            <a:off x="353352" y="5779048"/>
            <a:ext cx="4760304" cy="661419"/>
          </a:xfrm>
          <a:prstGeom prst="rect">
            <a:avLst/>
          </a:prstGeom>
          <a:noFill/>
        </p:spPr>
        <p:txBody>
          <a:bodyPr wrap="square" lIns="0" tIns="0" rIns="0" bIns="0" rtlCol="0">
            <a:noAutofit/>
          </a:bodyPr>
          <a:lstStyle/>
          <a:p>
            <a:pPr>
              <a:lnSpc>
                <a:spcPts val="1800"/>
              </a:lnSpc>
              <a:buNone/>
            </a:pPr>
            <a:r>
              <a:rPr lang="nl-NL" sz="1500" b="1" dirty="0">
                <a:solidFill>
                  <a:srgbClr val="603366"/>
                </a:solidFill>
                <a:effectLst/>
                <a:latin typeface="Montserrat" panose="00000500000000000000" pitchFamily="2" charset="0"/>
                <a:cs typeface="Arial" panose="020B0604020202020204" pitchFamily="34" charset="0"/>
              </a:rPr>
              <a:t>Visuele functie: </a:t>
            </a:r>
            <a:r>
              <a:rPr lang="nl-NL" sz="1500" b="1" dirty="0">
                <a:solidFill>
                  <a:srgbClr val="603366"/>
                </a:solidFill>
                <a:latin typeface="Montserrat" panose="00000500000000000000" pitchFamily="2" charset="0"/>
                <a:cs typeface="Arial" panose="020B0604020202020204" pitchFamily="34" charset="0"/>
              </a:rPr>
              <a:t>visuele herkenning</a:t>
            </a:r>
            <a:endParaRPr lang="nl-NL" sz="1500" b="1" dirty="0">
              <a:solidFill>
                <a:srgbClr val="603366"/>
              </a:solidFill>
              <a:effectLst/>
              <a:latin typeface="Montserrat" panose="00000500000000000000" pitchFamily="2" charset="0"/>
              <a:cs typeface="Arial" panose="020B0604020202020204" pitchFamily="34" charset="0"/>
            </a:endParaRPr>
          </a:p>
          <a:p>
            <a:pPr>
              <a:lnSpc>
                <a:spcPts val="1500"/>
              </a:lnSpc>
              <a:buNone/>
            </a:pPr>
            <a:r>
              <a:rPr lang="nl-NL" sz="1100" dirty="0">
                <a:solidFill>
                  <a:srgbClr val="6B3069"/>
                </a:solidFill>
                <a:effectLst/>
                <a:latin typeface="Montserrat" panose="00000500000000000000" pitchFamily="2" charset="0"/>
                <a:cs typeface="Arial" panose="020B0604020202020204" pitchFamily="34" charset="0"/>
              </a:rPr>
              <a:t>Het kunnen herkennen en benoemen van wat je ziet; zoals kleuren, vormen, objecten, gezichten, letters of symbolen.</a:t>
            </a:r>
          </a:p>
        </p:txBody>
      </p:sp>
      <p:sp>
        <p:nvSpPr>
          <p:cNvPr id="42" name="Tekstvak 41">
            <a:extLst>
              <a:ext uri="{FF2B5EF4-FFF2-40B4-BE49-F238E27FC236}">
                <a16:creationId xmlns:a16="http://schemas.microsoft.com/office/drawing/2014/main" id="{BD7C9C2A-C8A2-5F04-EAA7-7B97BDB66515}"/>
              </a:ext>
            </a:extLst>
          </p:cNvPr>
          <p:cNvSpPr txBox="1">
            <a:spLocks noGrp="1" noRot="1" noMove="1" noResize="1" noEditPoints="1" noAdjustHandles="1" noChangeArrowheads="1" noChangeShapeType="1"/>
          </p:cNvSpPr>
          <p:nvPr/>
        </p:nvSpPr>
        <p:spPr>
          <a:xfrm>
            <a:off x="5792353" y="1421404"/>
            <a:ext cx="4848401" cy="2204714"/>
          </a:xfrm>
          <a:prstGeom prst="rect">
            <a:avLst/>
          </a:prstGeom>
          <a:noFill/>
        </p:spPr>
        <p:txBody>
          <a:bodyPr wrap="square" lIns="0" tIns="0" rIns="0" bIns="0" rtlCol="0">
            <a:noAutofit/>
          </a:bodyPr>
          <a:lstStyle/>
          <a:p>
            <a:pPr>
              <a:lnSpc>
                <a:spcPts val="1800"/>
              </a:lnSpc>
            </a:pPr>
            <a:r>
              <a:rPr lang="nl-NL" sz="1500" b="1" dirty="0">
                <a:solidFill>
                  <a:srgbClr val="603366"/>
                </a:solidFill>
                <a:effectLst/>
                <a:latin typeface="Montserrat" panose="00000500000000000000" pitchFamily="2" charset="0"/>
                <a:cs typeface="Arial" panose="020B0604020202020204" pitchFamily="34" charset="0"/>
              </a:rPr>
              <a:t>Wat kan de cliënt ervaren</a:t>
            </a:r>
          </a:p>
          <a:p>
            <a:pPr marL="171450" indent="-171450">
              <a:lnSpc>
                <a:spcPts val="1500"/>
              </a:lnSpc>
              <a:buClr>
                <a:srgbClr val="6B3069"/>
              </a:buClr>
              <a:buSzPct val="120000"/>
              <a:buFont typeface="Arial" panose="020B0604020202020204" pitchFamily="34" charset="0"/>
              <a:buChar char="•"/>
            </a:pPr>
            <a:r>
              <a:rPr lang="nl-NL" sz="1100" dirty="0">
                <a:latin typeface="Montserrat" panose="00000500000000000000" pitchFamily="2" charset="0"/>
                <a:cs typeface="Arial" panose="020B0604020202020204" pitchFamily="34" charset="0"/>
              </a:rPr>
              <a:t>Niet h</a:t>
            </a:r>
            <a:r>
              <a:rPr lang="nl-NL" sz="1100" dirty="0">
                <a:effectLst/>
                <a:latin typeface="Montserrat" panose="00000500000000000000" pitchFamily="2" charset="0"/>
                <a:cs typeface="Arial" panose="020B0604020202020204" pitchFamily="34" charset="0"/>
              </a:rPr>
              <a:t>erkennen van voorwerpen of gezichten terwijl </a:t>
            </a:r>
            <a:r>
              <a:rPr lang="nl-NL" sz="1100" dirty="0">
                <a:latin typeface="Montserrat" panose="00000500000000000000" pitchFamily="2" charset="0"/>
                <a:cs typeface="Arial" panose="020B0604020202020204" pitchFamily="34" charset="0"/>
              </a:rPr>
              <a:t>iemand ze </a:t>
            </a:r>
            <a:r>
              <a:rPr lang="nl-NL" sz="1100" dirty="0">
                <a:effectLst/>
                <a:latin typeface="Montserrat" panose="00000500000000000000" pitchFamily="2" charset="0"/>
                <a:cs typeface="Arial" panose="020B0604020202020204" pitchFamily="34" charset="0"/>
              </a:rPr>
              <a:t>wel scherp ziet</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Verwisselen van objecten (bijvoorbeeld mobiel pakken in plaats van afstandsbediening)</a:t>
            </a:r>
          </a:p>
          <a:p>
            <a:pPr marL="171450" indent="-171450">
              <a:lnSpc>
                <a:spcPts val="1500"/>
              </a:lnSpc>
              <a:buClr>
                <a:srgbClr val="6B3069"/>
              </a:buClr>
              <a:buSzPct val="120000"/>
              <a:buFont typeface="Arial" panose="020B0604020202020204" pitchFamily="34" charset="0"/>
              <a:buChar char="•"/>
            </a:pPr>
            <a:r>
              <a:rPr lang="nl-NL" sz="1100" dirty="0">
                <a:latin typeface="Montserrat" panose="00000500000000000000" pitchFamily="2" charset="0"/>
                <a:cs typeface="Arial" panose="020B0604020202020204" pitchFamily="34" charset="0"/>
              </a:rPr>
              <a:t>A</a:t>
            </a:r>
            <a:r>
              <a:rPr lang="nl-NL" sz="1100" dirty="0">
                <a:effectLst/>
                <a:latin typeface="Montserrat" panose="00000500000000000000" pitchFamily="2" charset="0"/>
                <a:cs typeface="Arial" panose="020B0604020202020204" pitchFamily="34" charset="0"/>
              </a:rPr>
              <a:t>ndere zintuigen gebruiken voor herkenning, bijvoorbeeld voelen of ruiken</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Letter voor letter lezen</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Veel tijd nodig hebben om iets te herkennen</a:t>
            </a:r>
          </a:p>
        </p:txBody>
      </p:sp>
      <p:sp>
        <p:nvSpPr>
          <p:cNvPr id="46" name="Tekstvak 45">
            <a:extLst>
              <a:ext uri="{FF2B5EF4-FFF2-40B4-BE49-F238E27FC236}">
                <a16:creationId xmlns:a16="http://schemas.microsoft.com/office/drawing/2014/main" id="{906D6081-8027-FC58-DD56-D62C8CA09E48}"/>
              </a:ext>
            </a:extLst>
          </p:cNvPr>
          <p:cNvSpPr txBox="1">
            <a:spLocks noGrp="1" noRot="1" noMove="1" noResize="1" noEditPoints="1" noAdjustHandles="1" noChangeArrowheads="1" noChangeShapeType="1"/>
          </p:cNvSpPr>
          <p:nvPr/>
        </p:nvSpPr>
        <p:spPr>
          <a:xfrm>
            <a:off x="5782103" y="3335388"/>
            <a:ext cx="4848401" cy="1755947"/>
          </a:xfrm>
          <a:prstGeom prst="rect">
            <a:avLst/>
          </a:prstGeom>
          <a:noFill/>
        </p:spPr>
        <p:txBody>
          <a:bodyPr wrap="square" lIns="0" tIns="0" rIns="0" bIns="0" rtlCol="0">
            <a:noAutofit/>
          </a:bodyPr>
          <a:lstStyle/>
          <a:p>
            <a:r>
              <a:rPr lang="nl-NL" sz="1500" b="1" dirty="0">
                <a:solidFill>
                  <a:srgbClr val="603366"/>
                </a:solidFill>
                <a:effectLst/>
                <a:latin typeface="Montserrat" panose="00000500000000000000" pitchFamily="2" charset="0"/>
                <a:cs typeface="Arial" panose="020B0604020202020204" pitchFamily="34" charset="0"/>
              </a:rPr>
              <a:t>Mogelijke gespreksvragen</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Herken je bekende gezichten of foto's?</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Kun je voorwerpen snel benoemen?</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Heb je wel eens een voorwerp gepakt dat niet geschikt was voor wat je wilde doen?</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Moet je aan dingen voelen of ruiken om te weten wat het is?</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Gaat lezen </a:t>
            </a:r>
            <a:r>
              <a:rPr lang="nl-NL" sz="1100" dirty="0">
                <a:latin typeface="Montserrat" panose="00000500000000000000" pitchFamily="2" charset="0"/>
                <a:cs typeface="Arial" panose="020B0604020202020204" pitchFamily="34" charset="0"/>
              </a:rPr>
              <a:t>langzaam</a:t>
            </a:r>
            <a:r>
              <a:rPr lang="nl-NL" sz="1100" dirty="0">
                <a:effectLst/>
                <a:latin typeface="Montserrat" panose="00000500000000000000" pitchFamily="2" charset="0"/>
                <a:cs typeface="Arial" panose="020B0604020202020204" pitchFamily="34" charset="0"/>
              </a:rPr>
              <a:t> of kost het je  moeite?</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Herken je iemand soms niet aan z’n gezicht maar aan de stem, kleding of manier van lopen?</a:t>
            </a:r>
          </a:p>
          <a:p>
            <a:pPr marL="171450" indent="-171450">
              <a:lnSpc>
                <a:spcPts val="1500"/>
              </a:lnSpc>
              <a:buClr>
                <a:srgbClr val="6B3069"/>
              </a:buClr>
              <a:buSzPct val="120000"/>
              <a:buFont typeface="Arial" panose="020B0604020202020204" pitchFamily="34" charset="0"/>
              <a:buChar char="•"/>
            </a:pPr>
            <a:endParaRPr lang="nl-NL" sz="1100" dirty="0">
              <a:effectLst/>
              <a:latin typeface="Montserrat" panose="00000500000000000000" pitchFamily="2" charset="0"/>
              <a:cs typeface="Arial" panose="020B0604020202020204" pitchFamily="34" charset="0"/>
            </a:endParaRPr>
          </a:p>
        </p:txBody>
      </p:sp>
      <p:sp>
        <p:nvSpPr>
          <p:cNvPr id="11" name="Tekstvak 10">
            <a:extLst>
              <a:ext uri="{FF2B5EF4-FFF2-40B4-BE49-F238E27FC236}">
                <a16:creationId xmlns:a16="http://schemas.microsoft.com/office/drawing/2014/main" id="{3BA221EF-FFB5-5095-6824-6618D8824906}"/>
              </a:ext>
            </a:extLst>
          </p:cNvPr>
          <p:cNvSpPr txBox="1">
            <a:spLocks noGrp="1" noRot="1" noMove="1" noResize="1" noEditPoints="1" noAdjustHandles="1" noChangeArrowheads="1" noChangeShapeType="1"/>
          </p:cNvSpPr>
          <p:nvPr/>
        </p:nvSpPr>
        <p:spPr>
          <a:xfrm>
            <a:off x="5726648" y="5096084"/>
            <a:ext cx="4349816" cy="400110"/>
          </a:xfrm>
          <a:prstGeom prst="rect">
            <a:avLst/>
          </a:prstGeom>
          <a:noFill/>
        </p:spPr>
        <p:txBody>
          <a:bodyPr wrap="square">
            <a:spAutoFit/>
          </a:bodyPr>
          <a:lstStyle/>
          <a:p>
            <a:r>
              <a:rPr lang="nl-NL" sz="1000" dirty="0">
                <a:solidFill>
                  <a:srgbClr val="603366"/>
                </a:solidFill>
                <a:latin typeface="Montserrat" panose="00000500000000000000" pitchFamily="2" charset="0"/>
                <a:cs typeface="Arial" panose="020B0604020202020204" pitchFamily="34" charset="0"/>
              </a:rPr>
              <a:t>D</a:t>
            </a:r>
            <a:r>
              <a:rPr lang="nl-NL" sz="1000" dirty="0">
                <a:solidFill>
                  <a:srgbClr val="603366"/>
                </a:solidFill>
                <a:effectLst/>
                <a:latin typeface="Montserrat" panose="00000500000000000000" pitchFamily="2" charset="0"/>
                <a:cs typeface="Arial" panose="020B0604020202020204" pitchFamily="34" charset="0"/>
              </a:rPr>
              <a:t>eze voorbeeldvragen dienen als basis. Gebruik de antwoorden om het gesprek aan te gaan. </a:t>
            </a:r>
          </a:p>
        </p:txBody>
      </p:sp>
      <p:sp>
        <p:nvSpPr>
          <p:cNvPr id="49" name="Tekstvak 48">
            <a:extLst>
              <a:ext uri="{FF2B5EF4-FFF2-40B4-BE49-F238E27FC236}">
                <a16:creationId xmlns:a16="http://schemas.microsoft.com/office/drawing/2014/main" id="{37BF67DA-D1A7-44A8-1417-5A0CECB2A797}"/>
              </a:ext>
            </a:extLst>
          </p:cNvPr>
          <p:cNvSpPr txBox="1">
            <a:spLocks noGrp="1" noRot="1" noMove="1" noResize="1" noEditPoints="1" noAdjustHandles="1" noChangeArrowheads="1" noChangeShapeType="1"/>
          </p:cNvSpPr>
          <p:nvPr/>
        </p:nvSpPr>
        <p:spPr>
          <a:xfrm>
            <a:off x="5782103" y="5527764"/>
            <a:ext cx="4848401" cy="1007235"/>
          </a:xfrm>
          <a:prstGeom prst="rect">
            <a:avLst/>
          </a:prstGeom>
          <a:noFill/>
        </p:spPr>
        <p:txBody>
          <a:bodyPr wrap="square" lIns="0" tIns="0" rIns="0" bIns="0" rtlCol="0">
            <a:noAutofit/>
          </a:bodyPr>
          <a:lstStyle/>
          <a:p>
            <a:r>
              <a:rPr lang="nl-NL" sz="1500" b="1" dirty="0">
                <a:solidFill>
                  <a:srgbClr val="603366"/>
                </a:solidFill>
                <a:latin typeface="Montserrat" panose="00000500000000000000" pitchFamily="2" charset="0"/>
                <a:cs typeface="Arial" panose="020B0604020202020204" pitchFamily="34" charset="0"/>
              </a:rPr>
              <a:t>Mogelijke stoornissen (of combinatie daarvan)</a:t>
            </a:r>
            <a:endParaRPr lang="nl-NL" sz="1500" b="1" dirty="0">
              <a:solidFill>
                <a:srgbClr val="603366"/>
              </a:solidFill>
              <a:effectLst/>
              <a:latin typeface="Montserrat" panose="00000500000000000000" pitchFamily="2" charset="0"/>
              <a:cs typeface="Arial" panose="020B0604020202020204" pitchFamily="34" charset="0"/>
            </a:endParaRPr>
          </a:p>
          <a:p>
            <a:pPr>
              <a:lnSpc>
                <a:spcPts val="1500"/>
              </a:lnSpc>
              <a:buClr>
                <a:srgbClr val="6B3069"/>
              </a:buClr>
              <a:buSzPct val="120000"/>
            </a:pPr>
            <a:r>
              <a:rPr lang="nl-NL" sz="1100" dirty="0">
                <a:effectLst/>
                <a:latin typeface="Montserrat" panose="00000500000000000000" pitchFamily="2" charset="0"/>
                <a:cs typeface="Arial" panose="020B0604020202020204" pitchFamily="34" charset="0"/>
              </a:rPr>
              <a:t>Verschillende soorten agnosie:</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Objectagnosie</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Prosopagnosie</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Simultaanagnosie</a:t>
            </a:r>
          </a:p>
        </p:txBody>
      </p:sp>
      <p:sp>
        <p:nvSpPr>
          <p:cNvPr id="50" name="Tekstvak 49">
            <a:extLst>
              <a:ext uri="{FF2B5EF4-FFF2-40B4-BE49-F238E27FC236}">
                <a16:creationId xmlns:a16="http://schemas.microsoft.com/office/drawing/2014/main" id="{4A8B8BA9-15C9-7082-80F0-9E38EFA5E79D}"/>
              </a:ext>
            </a:extLst>
          </p:cNvPr>
          <p:cNvSpPr txBox="1">
            <a:spLocks noGrp="1" noRot="1" noMove="1" noResize="1" noEditPoints="1" noAdjustHandles="1" noChangeArrowheads="1" noChangeShapeType="1"/>
          </p:cNvSpPr>
          <p:nvPr/>
        </p:nvSpPr>
        <p:spPr>
          <a:xfrm>
            <a:off x="353352" y="6699200"/>
            <a:ext cx="10059657"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nl-NL" sz="1000" b="0" i="0" dirty="0">
                <a:solidFill>
                  <a:srgbClr val="603366"/>
                </a:solidFill>
                <a:effectLst/>
                <a:latin typeface="Montserrat" panose="00000500000000000000" pitchFamily="2" charset="0"/>
              </a:rPr>
              <a:t>Dit is geen diagnostische tool maar een pscyho-educatie tool. Als je problemen signaleert en/of vermoedt dat er hogere visuele problemen zijn, ga dan in overleg met een expertisecentrum voor visuele problematiek.</a:t>
            </a:r>
          </a:p>
        </p:txBody>
      </p:sp>
      <p:sp>
        <p:nvSpPr>
          <p:cNvPr id="7" name="Vrije vorm 70">
            <a:extLst>
              <a:ext uri="{FF2B5EF4-FFF2-40B4-BE49-F238E27FC236}">
                <a16:creationId xmlns:a16="http://schemas.microsoft.com/office/drawing/2014/main" id="{72C720B8-A02B-5C35-BC57-7E4FF954C4C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384164" y="1366549"/>
            <a:ext cx="342484" cy="342484"/>
          </a:xfrm>
          <a:custGeom>
            <a:avLst/>
            <a:gdLst>
              <a:gd name="connsiteX0" fmla="*/ 133775 w 267549"/>
              <a:gd name="connsiteY0" fmla="*/ 267550 h 267549"/>
              <a:gd name="connsiteX1" fmla="*/ 267550 w 267549"/>
              <a:gd name="connsiteY1" fmla="*/ 133775 h 267549"/>
              <a:gd name="connsiteX2" fmla="*/ 133775 w 267549"/>
              <a:gd name="connsiteY2" fmla="*/ 0 h 267549"/>
              <a:gd name="connsiteX3" fmla="*/ 0 w 267549"/>
              <a:gd name="connsiteY3" fmla="*/ 133775 h 267549"/>
              <a:gd name="connsiteX4" fmla="*/ 133775 w 267549"/>
              <a:gd name="connsiteY4" fmla="*/ 267550 h 267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549" h="267549">
                <a:moveTo>
                  <a:pt x="133775" y="267550"/>
                </a:moveTo>
                <a:cubicBezTo>
                  <a:pt x="207696" y="267550"/>
                  <a:pt x="267550" y="207601"/>
                  <a:pt x="267550" y="133775"/>
                </a:cubicBezTo>
                <a:cubicBezTo>
                  <a:pt x="267550" y="59948"/>
                  <a:pt x="207696" y="0"/>
                  <a:pt x="133775" y="0"/>
                </a:cubicBezTo>
                <a:cubicBezTo>
                  <a:pt x="59854" y="0"/>
                  <a:pt x="0" y="59948"/>
                  <a:pt x="0" y="133775"/>
                </a:cubicBezTo>
                <a:cubicBezTo>
                  <a:pt x="0" y="207601"/>
                  <a:pt x="59949" y="267550"/>
                  <a:pt x="133775" y="267550"/>
                </a:cubicBezTo>
              </a:path>
            </a:pathLst>
          </a:custGeom>
          <a:solidFill>
            <a:srgbClr val="EA4F59"/>
          </a:solidFill>
          <a:ln w="9441" cap="flat">
            <a:noFill/>
            <a:prstDash val="solid"/>
            <a:miter/>
          </a:ln>
        </p:spPr>
        <p:txBody>
          <a:bodyPr rtlCol="0" anchor="ctr"/>
          <a:lstStyle/>
          <a:p>
            <a:endParaRPr lang="nl-NL" dirty="0"/>
          </a:p>
        </p:txBody>
      </p:sp>
      <p:sp>
        <p:nvSpPr>
          <p:cNvPr id="8" name="Vrije vorm 71">
            <a:extLst>
              <a:ext uri="{FF2B5EF4-FFF2-40B4-BE49-F238E27FC236}">
                <a16:creationId xmlns:a16="http://schemas.microsoft.com/office/drawing/2014/main" id="{83AED0EE-1E64-7436-1912-27633C0A2AE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476153" y="1435096"/>
            <a:ext cx="147072" cy="214023"/>
          </a:xfrm>
          <a:custGeom>
            <a:avLst/>
            <a:gdLst>
              <a:gd name="connsiteX0" fmla="*/ 36441 w 114893"/>
              <a:gd name="connsiteY0" fmla="*/ 72788 h 167194"/>
              <a:gd name="connsiteX1" fmla="*/ 37574 w 114893"/>
              <a:gd name="connsiteY1" fmla="*/ 71655 h 167194"/>
              <a:gd name="connsiteX2" fmla="*/ 78830 w 114893"/>
              <a:gd name="connsiteY2" fmla="*/ 50225 h 167194"/>
              <a:gd name="connsiteX3" fmla="*/ 78830 w 114893"/>
              <a:gd name="connsiteY3" fmla="*/ 49753 h 167194"/>
              <a:gd name="connsiteX4" fmla="*/ 57116 w 114893"/>
              <a:gd name="connsiteY4" fmla="*/ 33042 h 167194"/>
              <a:gd name="connsiteX5" fmla="*/ 21714 w 114893"/>
              <a:gd name="connsiteY5" fmla="*/ 49281 h 167194"/>
              <a:gd name="connsiteX6" fmla="*/ 0 w 114893"/>
              <a:gd name="connsiteY6" fmla="*/ 25490 h 167194"/>
              <a:gd name="connsiteX7" fmla="*/ 57777 w 114893"/>
              <a:gd name="connsiteY7" fmla="*/ 0 h 167194"/>
              <a:gd name="connsiteX8" fmla="*/ 114893 w 114893"/>
              <a:gd name="connsiteY8" fmla="*/ 48808 h 167194"/>
              <a:gd name="connsiteX9" fmla="*/ 114893 w 114893"/>
              <a:gd name="connsiteY9" fmla="*/ 49281 h 167194"/>
              <a:gd name="connsiteX10" fmla="*/ 68445 w 114893"/>
              <a:gd name="connsiteY10" fmla="*/ 96673 h 167194"/>
              <a:gd name="connsiteX11" fmla="*/ 65896 w 114893"/>
              <a:gd name="connsiteY11" fmla="*/ 111117 h 167194"/>
              <a:gd name="connsiteX12" fmla="*/ 41822 w 114893"/>
              <a:gd name="connsiteY12" fmla="*/ 111117 h 167194"/>
              <a:gd name="connsiteX13" fmla="*/ 36441 w 114893"/>
              <a:gd name="connsiteY13" fmla="*/ 72882 h 167194"/>
              <a:gd name="connsiteX14" fmla="*/ 34081 w 114893"/>
              <a:gd name="connsiteY14" fmla="*/ 129432 h 167194"/>
              <a:gd name="connsiteX15" fmla="*/ 72316 w 114893"/>
              <a:gd name="connsiteY15" fmla="*/ 129432 h 167194"/>
              <a:gd name="connsiteX16" fmla="*/ 72316 w 114893"/>
              <a:gd name="connsiteY16" fmla="*/ 167195 h 167194"/>
              <a:gd name="connsiteX17" fmla="*/ 34081 w 114893"/>
              <a:gd name="connsiteY17" fmla="*/ 167195 h 167194"/>
              <a:gd name="connsiteX18" fmla="*/ 34081 w 114893"/>
              <a:gd name="connsiteY18" fmla="*/ 129432 h 16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893" h="167194">
                <a:moveTo>
                  <a:pt x="36441" y="72788"/>
                </a:moveTo>
                <a:lnTo>
                  <a:pt x="37574" y="71655"/>
                </a:lnTo>
                <a:cubicBezTo>
                  <a:pt x="67312" y="70522"/>
                  <a:pt x="78830" y="62686"/>
                  <a:pt x="78830" y="50225"/>
                </a:cubicBezTo>
                <a:lnTo>
                  <a:pt x="78830" y="49753"/>
                </a:lnTo>
                <a:cubicBezTo>
                  <a:pt x="78830" y="39179"/>
                  <a:pt x="70805" y="33042"/>
                  <a:pt x="57116" y="33042"/>
                </a:cubicBezTo>
                <a:cubicBezTo>
                  <a:pt x="43427" y="33042"/>
                  <a:pt x="32570" y="38518"/>
                  <a:pt x="21714" y="49281"/>
                </a:cubicBezTo>
                <a:lnTo>
                  <a:pt x="0" y="25490"/>
                </a:lnTo>
                <a:cubicBezTo>
                  <a:pt x="13689" y="10385"/>
                  <a:pt x="32098" y="0"/>
                  <a:pt x="57777" y="0"/>
                </a:cubicBezTo>
                <a:cubicBezTo>
                  <a:pt x="91764" y="0"/>
                  <a:pt x="114893" y="17465"/>
                  <a:pt x="114893" y="48808"/>
                </a:cubicBezTo>
                <a:lnTo>
                  <a:pt x="114893" y="49281"/>
                </a:lnTo>
                <a:cubicBezTo>
                  <a:pt x="114893" y="79208"/>
                  <a:pt x="94124" y="91480"/>
                  <a:pt x="68445" y="96673"/>
                </a:cubicBezTo>
                <a:lnTo>
                  <a:pt x="65896" y="111117"/>
                </a:lnTo>
                <a:lnTo>
                  <a:pt x="41822" y="111117"/>
                </a:lnTo>
                <a:lnTo>
                  <a:pt x="36441" y="72882"/>
                </a:lnTo>
                <a:close/>
                <a:moveTo>
                  <a:pt x="34081" y="129432"/>
                </a:moveTo>
                <a:lnTo>
                  <a:pt x="72316" y="129432"/>
                </a:lnTo>
                <a:lnTo>
                  <a:pt x="72316" y="167195"/>
                </a:lnTo>
                <a:lnTo>
                  <a:pt x="34081" y="167195"/>
                </a:lnTo>
                <a:lnTo>
                  <a:pt x="34081" y="129432"/>
                </a:lnTo>
                <a:close/>
              </a:path>
            </a:pathLst>
          </a:custGeom>
          <a:solidFill>
            <a:srgbClr val="FFFFFF"/>
          </a:solidFill>
          <a:ln w="9441" cap="flat">
            <a:noFill/>
            <a:prstDash val="solid"/>
            <a:miter/>
          </a:ln>
        </p:spPr>
        <p:txBody>
          <a:bodyPr rtlCol="0" anchor="ctr"/>
          <a:lstStyle/>
          <a:p>
            <a:endParaRPr lang="nl-NL" dirty="0"/>
          </a:p>
        </p:txBody>
      </p:sp>
      <p:sp>
        <p:nvSpPr>
          <p:cNvPr id="9" name="Graphic 16">
            <a:extLst>
              <a:ext uri="{FF2B5EF4-FFF2-40B4-BE49-F238E27FC236}">
                <a16:creationId xmlns:a16="http://schemas.microsoft.com/office/drawing/2014/main" id="{CA7626BC-F190-D201-4D01-075EB4D6B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nvSpPr>
        <p:spPr>
          <a:xfrm>
            <a:off x="5264619" y="3294695"/>
            <a:ext cx="429147" cy="331423"/>
          </a:xfrm>
          <a:custGeom>
            <a:avLst/>
            <a:gdLst>
              <a:gd name="connsiteX0" fmla="*/ 213549 w 376023"/>
              <a:gd name="connsiteY0" fmla="*/ 242721 h 290396"/>
              <a:gd name="connsiteX1" fmla="*/ 243854 w 376023"/>
              <a:gd name="connsiteY1" fmla="*/ 290396 h 290396"/>
              <a:gd name="connsiteX2" fmla="*/ 334862 w 376023"/>
              <a:gd name="connsiteY2" fmla="*/ 215626 h 290396"/>
              <a:gd name="connsiteX3" fmla="*/ 376023 w 376023"/>
              <a:gd name="connsiteY3" fmla="*/ 104037 h 290396"/>
              <a:gd name="connsiteX4" fmla="*/ 290396 w 376023"/>
              <a:gd name="connsiteY4" fmla="*/ 0 h 290396"/>
              <a:gd name="connsiteX5" fmla="*/ 214587 w 376023"/>
              <a:gd name="connsiteY5" fmla="*/ 77980 h 290396"/>
              <a:gd name="connsiteX6" fmla="*/ 274158 w 376023"/>
              <a:gd name="connsiteY6" fmla="*/ 147275 h 290396"/>
              <a:gd name="connsiteX7" fmla="*/ 286053 w 376023"/>
              <a:gd name="connsiteY7" fmla="*/ 146142 h 290396"/>
              <a:gd name="connsiteX8" fmla="*/ 213454 w 376023"/>
              <a:gd name="connsiteY8" fmla="*/ 242532 h 290396"/>
              <a:gd name="connsiteX9" fmla="*/ 94 w 376023"/>
              <a:gd name="connsiteY9" fmla="*/ 242721 h 290396"/>
              <a:gd name="connsiteX10" fmla="*/ 30399 w 376023"/>
              <a:gd name="connsiteY10" fmla="*/ 290396 h 290396"/>
              <a:gd name="connsiteX11" fmla="*/ 121408 w 376023"/>
              <a:gd name="connsiteY11" fmla="*/ 215626 h 290396"/>
              <a:gd name="connsiteX12" fmla="*/ 162569 w 376023"/>
              <a:gd name="connsiteY12" fmla="*/ 104037 h 290396"/>
              <a:gd name="connsiteX13" fmla="*/ 76942 w 376023"/>
              <a:gd name="connsiteY13" fmla="*/ 0 h 290396"/>
              <a:gd name="connsiteX14" fmla="*/ 1133 w 376023"/>
              <a:gd name="connsiteY14" fmla="*/ 77980 h 290396"/>
              <a:gd name="connsiteX15" fmla="*/ 60704 w 376023"/>
              <a:gd name="connsiteY15" fmla="*/ 147275 h 290396"/>
              <a:gd name="connsiteX16" fmla="*/ 72599 w 376023"/>
              <a:gd name="connsiteY16" fmla="*/ 146142 h 290396"/>
              <a:gd name="connsiteX17" fmla="*/ 0 w 376023"/>
              <a:gd name="connsiteY17" fmla="*/ 242532 h 29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6023" h="290396">
                <a:moveTo>
                  <a:pt x="213549" y="242721"/>
                </a:moveTo>
                <a:lnTo>
                  <a:pt x="243854" y="290396"/>
                </a:lnTo>
                <a:cubicBezTo>
                  <a:pt x="277462" y="271987"/>
                  <a:pt x="313148" y="243853"/>
                  <a:pt x="334862" y="215626"/>
                </a:cubicBezTo>
                <a:cubicBezTo>
                  <a:pt x="360824" y="180978"/>
                  <a:pt x="376023" y="141988"/>
                  <a:pt x="376023" y="104037"/>
                </a:cubicBezTo>
                <a:cubicBezTo>
                  <a:pt x="376023" y="43333"/>
                  <a:pt x="340243" y="0"/>
                  <a:pt x="290396" y="0"/>
                </a:cubicBezTo>
                <a:cubicBezTo>
                  <a:pt x="248102" y="0"/>
                  <a:pt x="214587" y="34647"/>
                  <a:pt x="214587" y="77980"/>
                </a:cubicBezTo>
                <a:cubicBezTo>
                  <a:pt x="214587" y="115932"/>
                  <a:pt x="241682" y="147275"/>
                  <a:pt x="274158" y="147275"/>
                </a:cubicBezTo>
                <a:cubicBezTo>
                  <a:pt x="278501" y="147275"/>
                  <a:pt x="280672" y="147275"/>
                  <a:pt x="286053" y="146142"/>
                </a:cubicBezTo>
                <a:cubicBezTo>
                  <a:pt x="280672" y="188437"/>
                  <a:pt x="255749" y="221951"/>
                  <a:pt x="213454" y="242532"/>
                </a:cubicBezTo>
                <a:moveTo>
                  <a:pt x="94" y="242721"/>
                </a:moveTo>
                <a:lnTo>
                  <a:pt x="30399" y="290396"/>
                </a:lnTo>
                <a:cubicBezTo>
                  <a:pt x="64008" y="271987"/>
                  <a:pt x="99694" y="243853"/>
                  <a:pt x="121408" y="215626"/>
                </a:cubicBezTo>
                <a:cubicBezTo>
                  <a:pt x="147369" y="180978"/>
                  <a:pt x="162569" y="141988"/>
                  <a:pt x="162569" y="104037"/>
                </a:cubicBezTo>
                <a:cubicBezTo>
                  <a:pt x="162569" y="43333"/>
                  <a:pt x="126789" y="0"/>
                  <a:pt x="76942" y="0"/>
                </a:cubicBezTo>
                <a:cubicBezTo>
                  <a:pt x="34647" y="0"/>
                  <a:pt x="1133" y="34647"/>
                  <a:pt x="1133" y="77980"/>
                </a:cubicBezTo>
                <a:cubicBezTo>
                  <a:pt x="1133" y="115932"/>
                  <a:pt x="28228" y="147275"/>
                  <a:pt x="60704" y="147275"/>
                </a:cubicBezTo>
                <a:cubicBezTo>
                  <a:pt x="65046" y="147275"/>
                  <a:pt x="67218" y="147275"/>
                  <a:pt x="72599" y="146142"/>
                </a:cubicBezTo>
                <a:cubicBezTo>
                  <a:pt x="67218" y="188437"/>
                  <a:pt x="42294" y="221951"/>
                  <a:pt x="0" y="242532"/>
                </a:cubicBezTo>
              </a:path>
            </a:pathLst>
          </a:custGeom>
          <a:solidFill>
            <a:srgbClr val="EA4F59"/>
          </a:solidFill>
          <a:ln w="9441" cap="flat">
            <a:noFill/>
            <a:prstDash val="solid"/>
            <a:miter/>
          </a:ln>
        </p:spPr>
        <p:txBody>
          <a:bodyPr rtlCol="0" anchor="ctr"/>
          <a:lstStyle/>
          <a:p>
            <a:endParaRPr lang="nl-NL" dirty="0"/>
          </a:p>
        </p:txBody>
      </p:sp>
      <p:grpSp>
        <p:nvGrpSpPr>
          <p:cNvPr id="13" name="Groep 12" descr="Kennis Over Zien, NAH, Visuele herkenning, www.kennisoverzien.nl">
            <a:extLst>
              <a:ext uri="{FF2B5EF4-FFF2-40B4-BE49-F238E27FC236}">
                <a16:creationId xmlns:a16="http://schemas.microsoft.com/office/drawing/2014/main" id="{BA6B804C-C669-1ED1-7650-D3D995CAB9F7}"/>
              </a:ext>
            </a:extLst>
          </p:cNvPr>
          <p:cNvGrpSpPr>
            <a:grpSpLocks noGrp="1" noUngrp="1" noRot="1" noMove="1" noResize="1"/>
          </p:cNvGrpSpPr>
          <p:nvPr/>
        </p:nvGrpSpPr>
        <p:grpSpPr>
          <a:xfrm>
            <a:off x="367581" y="7192266"/>
            <a:ext cx="10045428" cy="234951"/>
            <a:chOff x="367581" y="7192266"/>
            <a:chExt cx="10045428" cy="234951"/>
          </a:xfrm>
        </p:grpSpPr>
        <p:sp>
          <p:nvSpPr>
            <p:cNvPr id="14" name="Tekstvak 13">
              <a:extLst>
                <a:ext uri="{FF2B5EF4-FFF2-40B4-BE49-F238E27FC236}">
                  <a16:creationId xmlns:a16="http://schemas.microsoft.com/office/drawing/2014/main" id="{F9682E6D-356A-BFBA-A946-60BC3034B6D7}"/>
                </a:ex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nvSpPr>
          <p:spPr>
            <a:xfrm>
              <a:off x="367581" y="7192266"/>
              <a:ext cx="6834848" cy="230832"/>
            </a:xfrm>
            <a:prstGeom prst="rect">
              <a:avLst/>
            </a:prstGeom>
            <a:noFill/>
          </p:spPr>
          <p:txBody>
            <a:bodyPr wrap="square" lIns="0" tIns="0" rIns="0" bIns="0" rtlCol="0">
              <a:spAutoFit/>
            </a:bodyPr>
            <a:lstStyle/>
            <a:p>
              <a:r>
                <a:rPr lang="nl-NL" sz="1500" dirty="0">
                  <a:solidFill>
                    <a:schemeClr val="bg1"/>
                  </a:solidFill>
                  <a:effectLst/>
                  <a:latin typeface="Montserrat" panose="00000500000000000000" pitchFamily="2" charset="0"/>
                </a:rPr>
                <a:t>Kennis Over Zien • NAH • Visuele herkenning</a:t>
              </a:r>
            </a:p>
          </p:txBody>
        </p:sp>
        <p:sp>
          <p:nvSpPr>
            <p:cNvPr id="15" name="Tekstvak 14">
              <a:extLst>
                <a:ext uri="{FF2B5EF4-FFF2-40B4-BE49-F238E27FC236}">
                  <a16:creationId xmlns:a16="http://schemas.microsoft.com/office/drawing/2014/main" id="{25657168-113F-E25C-07F8-3DA656C95D0E}"/>
                </a:ex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nvSpPr>
          <p:spPr>
            <a:xfrm>
              <a:off x="8090489" y="7196385"/>
              <a:ext cx="2322520" cy="230832"/>
            </a:xfrm>
            <a:prstGeom prst="rect">
              <a:avLst/>
            </a:prstGeom>
            <a:noFill/>
          </p:spPr>
          <p:txBody>
            <a:bodyPr wrap="square" lIns="0" tIns="0" rIns="0" bIns="0" rtlCol="0">
              <a:spAutoFit/>
            </a:bodyPr>
            <a:lstStyle/>
            <a:p>
              <a:pPr algn="r"/>
              <a:r>
                <a:rPr lang="nl-NL" sz="1500" dirty="0">
                  <a:solidFill>
                    <a:schemeClr val="bg1"/>
                  </a:solidFill>
                  <a:effectLst/>
                  <a:latin typeface="Montserrat" panose="00000500000000000000" pitchFamily="2" charset="0"/>
                </a:rPr>
                <a:t>www.kennisoverzien.nl</a:t>
              </a:r>
            </a:p>
          </p:txBody>
        </p:sp>
      </p:grpSp>
    </p:spTree>
    <p:extLst>
      <p:ext uri="{BB962C8B-B14F-4D97-AF65-F5344CB8AC3E}">
        <p14:creationId xmlns:p14="http://schemas.microsoft.com/office/powerpoint/2010/main" val="782502863"/>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3923</TotalTime>
  <Words>1478</Words>
  <Application>Microsoft Office PowerPoint</Application>
  <PresentationFormat>Aangepast</PresentationFormat>
  <Paragraphs>139</Paragraphs>
  <Slides>6</Slides>
  <Notes>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vt:i4>
      </vt:variant>
    </vt:vector>
  </HeadingPairs>
  <TitlesOfParts>
    <vt:vector size="10" baseType="lpstr">
      <vt:lpstr>Aptos</vt:lpstr>
      <vt:lpstr>Arial</vt:lpstr>
      <vt:lpstr>Montserrat</vt:lpstr>
      <vt:lpstr>Kantoorthema</vt:lpstr>
      <vt:lpstr>Hogere visuele functies en NAH</vt:lpstr>
      <vt:lpstr>NAH en visuele verwerkingssnelheid</vt:lpstr>
      <vt:lpstr>NAH en ruimtelijk inzicht</vt:lpstr>
      <vt:lpstr>NAH en selectieve aandacht</vt:lpstr>
      <vt:lpstr>NAH en visueel geheugen</vt:lpstr>
      <vt:lpstr>NAH en visuele herkenning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Hogere visuele functies en NAH</dc:title>
  <dc:creator>Jeanne Melchels</dc:creator>
  <cp:lastModifiedBy>Zwaap, Bente</cp:lastModifiedBy>
  <cp:revision>56</cp:revision>
  <dcterms:created xsi:type="dcterms:W3CDTF">2025-05-16T10:54:40Z</dcterms:created>
  <dcterms:modified xsi:type="dcterms:W3CDTF">2025-06-05T12:03:09Z</dcterms:modified>
  <cp:category>NAH</cp:category>
</cp:coreProperties>
</file>