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70" r:id="rId5"/>
    <p:sldId id="518" r:id="rId6"/>
    <p:sldId id="511" r:id="rId7"/>
    <p:sldId id="531" r:id="rId8"/>
    <p:sldId id="384" r:id="rId9"/>
    <p:sldId id="462" r:id="rId10"/>
    <p:sldId id="383" r:id="rId11"/>
    <p:sldId id="459" r:id="rId12"/>
    <p:sldId id="513" r:id="rId13"/>
    <p:sldId id="477" r:id="rId14"/>
    <p:sldId id="520" r:id="rId15"/>
    <p:sldId id="525" r:id="rId16"/>
    <p:sldId id="483" r:id="rId17"/>
    <p:sldId id="479" r:id="rId18"/>
    <p:sldId id="526" r:id="rId19"/>
    <p:sldId id="524" r:id="rId20"/>
    <p:sldId id="501" r:id="rId21"/>
    <p:sldId id="503" r:id="rId22"/>
    <p:sldId id="502" r:id="rId23"/>
    <p:sldId id="504" r:id="rId24"/>
    <p:sldId id="364" r:id="rId25"/>
    <p:sldId id="469" r:id="rId26"/>
    <p:sldId id="458" r:id="rId27"/>
    <p:sldId id="457" r:id="rId28"/>
    <p:sldId id="456" r:id="rId29"/>
    <p:sldId id="455" r:id="rId30"/>
    <p:sldId id="454" r:id="rId31"/>
    <p:sldId id="453" r:id="rId32"/>
    <p:sldId id="452" r:id="rId33"/>
    <p:sldId id="451" r:id="rId34"/>
    <p:sldId id="450" r:id="rId35"/>
    <p:sldId id="449" r:id="rId36"/>
    <p:sldId id="476" r:id="rId37"/>
    <p:sldId id="497" r:id="rId38"/>
    <p:sldId id="527" r:id="rId39"/>
    <p:sldId id="514" r:id="rId40"/>
    <p:sldId id="296" r:id="rId41"/>
    <p:sldId id="516" r:id="rId42"/>
    <p:sldId id="528" r:id="rId43"/>
    <p:sldId id="529" r:id="rId44"/>
    <p:sldId id="530" r:id="rId45"/>
    <p:sldId id="532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 Schouten" initials="ES" lastIdx="1" clrIdx="0">
    <p:extLst>
      <p:ext uri="{19B8F6BF-5375-455C-9EA6-DF929625EA0E}">
        <p15:presenceInfo xmlns:p15="http://schemas.microsoft.com/office/powerpoint/2012/main" userId="S::ed@est09.nl::5b43df66-9d53-404b-ba0c-21e595a17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9A"/>
    <a:srgbClr val="27A737"/>
    <a:srgbClr val="430264"/>
    <a:srgbClr val="660066"/>
    <a:srgbClr val="FF3399"/>
    <a:srgbClr val="344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117720-36C0-48D7-AFB5-D7160E5CBA1A}" v="1217" dt="2026-01-19T09:41:30.415"/>
    <p1510:client id="{FBD24CD6-7E55-495F-9B0B-3C7F49A15324}" v="3" dt="2026-01-19T10:14:32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8" autoAdjust="0"/>
    <p:restoredTop sz="94710" autoAdjust="0"/>
  </p:normalViewPr>
  <p:slideViewPr>
    <p:cSldViewPr snapToGrid="0">
      <p:cViewPr varScale="1">
        <p:scale>
          <a:sx n="76" d="100"/>
          <a:sy n="76" d="100"/>
        </p:scale>
        <p:origin x="87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 Schouten" userId="5b43df66-9d53-404b-ba0c-21e595a17d39" providerId="ADAL" clId="{C36DADA0-861F-4469-8475-1AE6F1D9AC25}"/>
    <pc:docChg chg="addSld delSld modSld delMainMaster">
      <pc:chgData name="Ed Schouten" userId="5b43df66-9d53-404b-ba0c-21e595a17d39" providerId="ADAL" clId="{C36DADA0-861F-4469-8475-1AE6F1D9AC25}" dt="2026-01-19T10:16:20.829" v="24" actId="1076"/>
      <pc:docMkLst>
        <pc:docMk/>
      </pc:docMkLst>
      <pc:sldChg chg="modSp mod">
        <pc:chgData name="Ed Schouten" userId="5b43df66-9d53-404b-ba0c-21e595a17d39" providerId="ADAL" clId="{C36DADA0-861F-4469-8475-1AE6F1D9AC25}" dt="2026-01-19T10:15:08.731" v="19" actId="14100"/>
        <pc:sldMkLst>
          <pc:docMk/>
          <pc:sldMk cId="75917163" sldId="469"/>
        </pc:sldMkLst>
        <pc:spChg chg="mod">
          <ac:chgData name="Ed Schouten" userId="5b43df66-9d53-404b-ba0c-21e595a17d39" providerId="ADAL" clId="{C36DADA0-861F-4469-8475-1AE6F1D9AC25}" dt="2026-01-19T10:15:08.731" v="19" actId="14100"/>
          <ac:spMkLst>
            <pc:docMk/>
            <pc:sldMk cId="75917163" sldId="469"/>
            <ac:spMk id="2" creationId="{227D8FE0-5373-4D63-196D-E7631D0CE62B}"/>
          </ac:spMkLst>
        </pc:spChg>
      </pc:sldChg>
      <pc:sldChg chg="modSp mod">
        <pc:chgData name="Ed Schouten" userId="5b43df66-9d53-404b-ba0c-21e595a17d39" providerId="ADAL" clId="{C36DADA0-861F-4469-8475-1AE6F1D9AC25}" dt="2026-01-19T10:11:13.203" v="5" actId="1076"/>
        <pc:sldMkLst>
          <pc:docMk/>
          <pc:sldMk cId="3661229793" sldId="483"/>
        </pc:sldMkLst>
        <pc:spChg chg="mod">
          <ac:chgData name="Ed Schouten" userId="5b43df66-9d53-404b-ba0c-21e595a17d39" providerId="ADAL" clId="{C36DADA0-861F-4469-8475-1AE6F1D9AC25}" dt="2026-01-19T10:11:13.203" v="5" actId="1076"/>
          <ac:spMkLst>
            <pc:docMk/>
            <pc:sldMk cId="3661229793" sldId="483"/>
            <ac:spMk id="2" creationId="{BBA125F7-9470-B438-B97E-B261AD557499}"/>
          </ac:spMkLst>
        </pc:spChg>
      </pc:sldChg>
      <pc:sldChg chg="modSp mod">
        <pc:chgData name="Ed Schouten" userId="5b43df66-9d53-404b-ba0c-21e595a17d39" providerId="ADAL" clId="{C36DADA0-861F-4469-8475-1AE6F1D9AC25}" dt="2026-01-19T10:12:52.993" v="10" actId="14100"/>
        <pc:sldMkLst>
          <pc:docMk/>
          <pc:sldMk cId="3206131385" sldId="497"/>
        </pc:sldMkLst>
        <pc:spChg chg="mod">
          <ac:chgData name="Ed Schouten" userId="5b43df66-9d53-404b-ba0c-21e595a17d39" providerId="ADAL" clId="{C36DADA0-861F-4469-8475-1AE6F1D9AC25}" dt="2026-01-19T10:12:52.993" v="10" actId="14100"/>
          <ac:spMkLst>
            <pc:docMk/>
            <pc:sldMk cId="3206131385" sldId="497"/>
            <ac:spMk id="2" creationId="{AE3D810F-F5CE-8530-33C0-EB1C5C9A6916}"/>
          </ac:spMkLst>
        </pc:spChg>
      </pc:sldChg>
      <pc:sldChg chg="modSp mod">
        <pc:chgData name="Ed Schouten" userId="5b43df66-9d53-404b-ba0c-21e595a17d39" providerId="ADAL" clId="{C36DADA0-861F-4469-8475-1AE6F1D9AC25}" dt="2026-01-19T10:11:57.056" v="7" actId="1076"/>
        <pc:sldMkLst>
          <pc:docMk/>
          <pc:sldMk cId="1050474979" sldId="501"/>
        </pc:sldMkLst>
        <pc:picChg chg="mod">
          <ac:chgData name="Ed Schouten" userId="5b43df66-9d53-404b-ba0c-21e595a17d39" providerId="ADAL" clId="{C36DADA0-861F-4469-8475-1AE6F1D9AC25}" dt="2026-01-19T10:11:57.056" v="7" actId="1076"/>
          <ac:picMkLst>
            <pc:docMk/>
            <pc:sldMk cId="1050474979" sldId="501"/>
            <ac:picMk id="4" creationId="{8E6153DF-5067-8349-9C8D-AB353C134C1E}"/>
          </ac:picMkLst>
        </pc:picChg>
      </pc:sldChg>
      <pc:sldChg chg="modSp mod">
        <pc:chgData name="Ed Schouten" userId="5b43df66-9d53-404b-ba0c-21e595a17d39" providerId="ADAL" clId="{C36DADA0-861F-4469-8475-1AE6F1D9AC25}" dt="2026-01-19T10:12:04.417" v="9" actId="1076"/>
        <pc:sldMkLst>
          <pc:docMk/>
          <pc:sldMk cId="3261641236" sldId="502"/>
        </pc:sldMkLst>
        <pc:picChg chg="mod">
          <ac:chgData name="Ed Schouten" userId="5b43df66-9d53-404b-ba0c-21e595a17d39" providerId="ADAL" clId="{C36DADA0-861F-4469-8475-1AE6F1D9AC25}" dt="2026-01-19T10:12:04.417" v="9" actId="1076"/>
          <ac:picMkLst>
            <pc:docMk/>
            <pc:sldMk cId="3261641236" sldId="502"/>
            <ac:picMk id="3" creationId="{0A66F898-F968-D777-3C83-138282043780}"/>
          </ac:picMkLst>
        </pc:picChg>
      </pc:sldChg>
      <pc:sldChg chg="modSp mod">
        <pc:chgData name="Ed Schouten" userId="5b43df66-9d53-404b-ba0c-21e595a17d39" providerId="ADAL" clId="{C36DADA0-861F-4469-8475-1AE6F1D9AC25}" dt="2026-01-19T10:12:00.490" v="8" actId="1076"/>
        <pc:sldMkLst>
          <pc:docMk/>
          <pc:sldMk cId="2247530369" sldId="503"/>
        </pc:sldMkLst>
        <pc:picChg chg="mod">
          <ac:chgData name="Ed Schouten" userId="5b43df66-9d53-404b-ba0c-21e595a17d39" providerId="ADAL" clId="{C36DADA0-861F-4469-8475-1AE6F1D9AC25}" dt="2026-01-19T10:12:00.490" v="8" actId="1076"/>
          <ac:picMkLst>
            <pc:docMk/>
            <pc:sldMk cId="2247530369" sldId="503"/>
            <ac:picMk id="4" creationId="{DE247C00-9AE7-A6EB-75A4-DAD77C63B8A1}"/>
          </ac:picMkLst>
        </pc:picChg>
      </pc:sldChg>
      <pc:sldChg chg="modSp mod">
        <pc:chgData name="Ed Schouten" userId="5b43df66-9d53-404b-ba0c-21e595a17d39" providerId="ADAL" clId="{C36DADA0-861F-4469-8475-1AE6F1D9AC25}" dt="2026-01-19T10:10:26.308" v="0" actId="1076"/>
        <pc:sldMkLst>
          <pc:docMk/>
          <pc:sldMk cId="2089316703" sldId="511"/>
        </pc:sldMkLst>
        <pc:spChg chg="mod">
          <ac:chgData name="Ed Schouten" userId="5b43df66-9d53-404b-ba0c-21e595a17d39" providerId="ADAL" clId="{C36DADA0-861F-4469-8475-1AE6F1D9AC25}" dt="2026-01-19T10:10:26.308" v="0" actId="1076"/>
          <ac:spMkLst>
            <pc:docMk/>
            <pc:sldMk cId="2089316703" sldId="511"/>
            <ac:spMk id="7" creationId="{8076FA97-B9F7-AA85-DA2B-8FFDE71760A1}"/>
          </ac:spMkLst>
        </pc:spChg>
      </pc:sldChg>
      <pc:sldChg chg="modSp mod">
        <pc:chgData name="Ed Schouten" userId="5b43df66-9d53-404b-ba0c-21e595a17d39" providerId="ADAL" clId="{C36DADA0-861F-4469-8475-1AE6F1D9AC25}" dt="2026-01-19T10:13:06.852" v="12" actId="14100"/>
        <pc:sldMkLst>
          <pc:docMk/>
          <pc:sldMk cId="2344318791" sldId="514"/>
        </pc:sldMkLst>
        <pc:spChg chg="mod">
          <ac:chgData name="Ed Schouten" userId="5b43df66-9d53-404b-ba0c-21e595a17d39" providerId="ADAL" clId="{C36DADA0-861F-4469-8475-1AE6F1D9AC25}" dt="2026-01-19T10:13:06.852" v="12" actId="14100"/>
          <ac:spMkLst>
            <pc:docMk/>
            <pc:sldMk cId="2344318791" sldId="514"/>
            <ac:spMk id="2" creationId="{6E089C1E-7ACD-CAA8-A511-9800CD1AF419}"/>
          </ac:spMkLst>
        </pc:spChg>
      </pc:sldChg>
      <pc:sldChg chg="modSp mod">
        <pc:chgData name="Ed Schouten" userId="5b43df66-9d53-404b-ba0c-21e595a17d39" providerId="ADAL" clId="{C36DADA0-861F-4469-8475-1AE6F1D9AC25}" dt="2026-01-19T10:16:20.829" v="24" actId="1076"/>
        <pc:sldMkLst>
          <pc:docMk/>
          <pc:sldMk cId="3825414390" sldId="518"/>
        </pc:sldMkLst>
        <pc:spChg chg="mod">
          <ac:chgData name="Ed Schouten" userId="5b43df66-9d53-404b-ba0c-21e595a17d39" providerId="ADAL" clId="{C36DADA0-861F-4469-8475-1AE6F1D9AC25}" dt="2026-01-19T10:16:05.886" v="23" actId="1076"/>
          <ac:spMkLst>
            <pc:docMk/>
            <pc:sldMk cId="3825414390" sldId="518"/>
            <ac:spMk id="2" creationId="{398FEDE7-C0B5-CAFF-6D73-270C6D949492}"/>
          </ac:spMkLst>
        </pc:spChg>
        <pc:picChg chg="mod">
          <ac:chgData name="Ed Schouten" userId="5b43df66-9d53-404b-ba0c-21e595a17d39" providerId="ADAL" clId="{C36DADA0-861F-4469-8475-1AE6F1D9AC25}" dt="2026-01-19T10:16:20.829" v="24" actId="1076"/>
          <ac:picMkLst>
            <pc:docMk/>
            <pc:sldMk cId="3825414390" sldId="518"/>
            <ac:picMk id="4" creationId="{99545E56-7FCA-918D-0D94-E19EDFB5B6F3}"/>
          </ac:picMkLst>
        </pc:picChg>
      </pc:sldChg>
      <pc:sldChg chg="del">
        <pc:chgData name="Ed Schouten" userId="5b43df66-9d53-404b-ba0c-21e595a17d39" providerId="ADAL" clId="{C36DADA0-861F-4469-8475-1AE6F1D9AC25}" dt="2026-01-19T10:14:12.901" v="15" actId="47"/>
        <pc:sldMkLst>
          <pc:docMk/>
          <pc:sldMk cId="3442943168" sldId="519"/>
        </pc:sldMkLst>
      </pc:sldChg>
      <pc:sldChg chg="modSp mod">
        <pc:chgData name="Ed Schouten" userId="5b43df66-9d53-404b-ba0c-21e595a17d39" providerId="ADAL" clId="{C36DADA0-861F-4469-8475-1AE6F1D9AC25}" dt="2026-01-19T10:11:53.907" v="6" actId="1076"/>
        <pc:sldMkLst>
          <pc:docMk/>
          <pc:sldMk cId="287344463" sldId="524"/>
        </pc:sldMkLst>
        <pc:picChg chg="mod">
          <ac:chgData name="Ed Schouten" userId="5b43df66-9d53-404b-ba0c-21e595a17d39" providerId="ADAL" clId="{C36DADA0-861F-4469-8475-1AE6F1D9AC25}" dt="2026-01-19T10:11:53.907" v="6" actId="1076"/>
          <ac:picMkLst>
            <pc:docMk/>
            <pc:sldMk cId="287344463" sldId="524"/>
            <ac:picMk id="3" creationId="{B8865019-5287-379A-1961-E0BA3B57FF5D}"/>
          </ac:picMkLst>
        </pc:picChg>
      </pc:sldChg>
      <pc:sldChg chg="modSp mod">
        <pc:chgData name="Ed Schouten" userId="5b43df66-9d53-404b-ba0c-21e595a17d39" providerId="ADAL" clId="{C36DADA0-861F-4469-8475-1AE6F1D9AC25}" dt="2026-01-19T10:10:57.329" v="2" actId="14100"/>
        <pc:sldMkLst>
          <pc:docMk/>
          <pc:sldMk cId="2974291131" sldId="525"/>
        </pc:sldMkLst>
        <pc:spChg chg="mod">
          <ac:chgData name="Ed Schouten" userId="5b43df66-9d53-404b-ba0c-21e595a17d39" providerId="ADAL" clId="{C36DADA0-861F-4469-8475-1AE6F1D9AC25}" dt="2026-01-19T10:10:57.329" v="2" actId="14100"/>
          <ac:spMkLst>
            <pc:docMk/>
            <pc:sldMk cId="2974291131" sldId="525"/>
            <ac:spMk id="2" creationId="{E4EE608E-68E3-9F26-2859-928AEB4B9D27}"/>
          </ac:spMkLst>
        </pc:spChg>
      </pc:sldChg>
      <pc:sldChg chg="modSp mod">
        <pc:chgData name="Ed Schouten" userId="5b43df66-9d53-404b-ba0c-21e595a17d39" providerId="ADAL" clId="{C36DADA0-861F-4469-8475-1AE6F1D9AC25}" dt="2026-01-19T10:15:39.467" v="20" actId="14100"/>
        <pc:sldMkLst>
          <pc:docMk/>
          <pc:sldMk cId="4294764487" sldId="526"/>
        </pc:sldMkLst>
        <pc:spChg chg="mod">
          <ac:chgData name="Ed Schouten" userId="5b43df66-9d53-404b-ba0c-21e595a17d39" providerId="ADAL" clId="{C36DADA0-861F-4469-8475-1AE6F1D9AC25}" dt="2026-01-19T10:15:39.467" v="20" actId="14100"/>
          <ac:spMkLst>
            <pc:docMk/>
            <pc:sldMk cId="4294764487" sldId="526"/>
            <ac:spMk id="2" creationId="{540AC612-2763-0AFD-A769-036D1BA9C398}"/>
          </ac:spMkLst>
        </pc:spChg>
      </pc:sldChg>
      <pc:sldChg chg="modSp mod">
        <pc:chgData name="Ed Schouten" userId="5b43df66-9d53-404b-ba0c-21e595a17d39" providerId="ADAL" clId="{C36DADA0-861F-4469-8475-1AE6F1D9AC25}" dt="2026-01-19T10:12:59.967" v="11" actId="14100"/>
        <pc:sldMkLst>
          <pc:docMk/>
          <pc:sldMk cId="1172290930" sldId="527"/>
        </pc:sldMkLst>
        <pc:spChg chg="mod">
          <ac:chgData name="Ed Schouten" userId="5b43df66-9d53-404b-ba0c-21e595a17d39" providerId="ADAL" clId="{C36DADA0-861F-4469-8475-1AE6F1D9AC25}" dt="2026-01-19T10:12:59.967" v="11" actId="14100"/>
          <ac:spMkLst>
            <pc:docMk/>
            <pc:sldMk cId="1172290930" sldId="527"/>
            <ac:spMk id="2" creationId="{383F5E6A-E704-AD02-20EB-8E502CED2BA4}"/>
          </ac:spMkLst>
        </pc:spChg>
      </pc:sldChg>
      <pc:sldChg chg="modSp mod">
        <pc:chgData name="Ed Schouten" userId="5b43df66-9d53-404b-ba0c-21e595a17d39" providerId="ADAL" clId="{C36DADA0-861F-4469-8475-1AE6F1D9AC25}" dt="2026-01-19T10:13:17.616" v="13" actId="14100"/>
        <pc:sldMkLst>
          <pc:docMk/>
          <pc:sldMk cId="555754909" sldId="528"/>
        </pc:sldMkLst>
        <pc:spChg chg="mod">
          <ac:chgData name="Ed Schouten" userId="5b43df66-9d53-404b-ba0c-21e595a17d39" providerId="ADAL" clId="{C36DADA0-861F-4469-8475-1AE6F1D9AC25}" dt="2026-01-19T10:13:17.616" v="13" actId="14100"/>
          <ac:spMkLst>
            <pc:docMk/>
            <pc:sldMk cId="555754909" sldId="528"/>
            <ac:spMk id="2" creationId="{66FFA574-FA7D-D527-78E2-6384B049FEE3}"/>
          </ac:spMkLst>
        </pc:spChg>
      </pc:sldChg>
      <pc:sldChg chg="modSp modAnim">
        <pc:chgData name="Ed Schouten" userId="5b43df66-9d53-404b-ba0c-21e595a17d39" providerId="ADAL" clId="{C36DADA0-861F-4469-8475-1AE6F1D9AC25}" dt="2026-01-19T10:14:32.313" v="18" actId="20577"/>
        <pc:sldMkLst>
          <pc:docMk/>
          <pc:sldMk cId="2793580490" sldId="529"/>
        </pc:sldMkLst>
        <pc:spChg chg="mod">
          <ac:chgData name="Ed Schouten" userId="5b43df66-9d53-404b-ba0c-21e595a17d39" providerId="ADAL" clId="{C36DADA0-861F-4469-8475-1AE6F1D9AC25}" dt="2026-01-19T10:14:32.313" v="18" actId="20577"/>
          <ac:spMkLst>
            <pc:docMk/>
            <pc:sldMk cId="2793580490" sldId="529"/>
            <ac:spMk id="4" creationId="{6DE82434-E091-4A6F-B931-09C2F687B739}"/>
          </ac:spMkLst>
        </pc:spChg>
      </pc:sldChg>
      <pc:sldChg chg="modSp mod">
        <pc:chgData name="Ed Schouten" userId="5b43df66-9d53-404b-ba0c-21e595a17d39" providerId="ADAL" clId="{C36DADA0-861F-4469-8475-1AE6F1D9AC25}" dt="2026-01-19T10:13:23.022" v="14" actId="1076"/>
        <pc:sldMkLst>
          <pc:docMk/>
          <pc:sldMk cId="2294318610" sldId="530"/>
        </pc:sldMkLst>
        <pc:spChg chg="mod">
          <ac:chgData name="Ed Schouten" userId="5b43df66-9d53-404b-ba0c-21e595a17d39" providerId="ADAL" clId="{C36DADA0-861F-4469-8475-1AE6F1D9AC25}" dt="2026-01-19T10:13:23.022" v="14" actId="1076"/>
          <ac:spMkLst>
            <pc:docMk/>
            <pc:sldMk cId="2294318610" sldId="530"/>
            <ac:spMk id="7" creationId="{C90BACA6-64D0-45DA-8C36-CD4468515D16}"/>
          </ac:spMkLst>
        </pc:spChg>
      </pc:sldChg>
      <pc:sldChg chg="add">
        <pc:chgData name="Ed Schouten" userId="5b43df66-9d53-404b-ba0c-21e595a17d39" providerId="ADAL" clId="{C36DADA0-861F-4469-8475-1AE6F1D9AC25}" dt="2026-01-19T10:14:14.020" v="16"/>
        <pc:sldMkLst>
          <pc:docMk/>
          <pc:sldMk cId="1553236547" sldId="532"/>
        </pc:sldMkLst>
      </pc:sldChg>
      <pc:sldMasterChg chg="del delSldLayout">
        <pc:chgData name="Ed Schouten" userId="5b43df66-9d53-404b-ba0c-21e595a17d39" providerId="ADAL" clId="{C36DADA0-861F-4469-8475-1AE6F1D9AC25}" dt="2026-01-19T10:14:12.901" v="15" actId="47"/>
        <pc:sldMasterMkLst>
          <pc:docMk/>
          <pc:sldMasterMk cId="378500078" sldId="2147483662"/>
        </pc:sldMasterMkLst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2658267109" sldId="2147483663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2936591014" sldId="2147483664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4288252776" sldId="2147483665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3640654466" sldId="2147483666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1979665840" sldId="2147483667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202052865" sldId="2147483668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1003570307" sldId="2147483669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3738263954" sldId="2147483670"/>
          </pc:sldLayoutMkLst>
        </pc:sldLayoutChg>
        <pc:sldLayoutChg chg="del">
          <pc:chgData name="Ed Schouten" userId="5b43df66-9d53-404b-ba0c-21e595a17d39" providerId="ADAL" clId="{C36DADA0-861F-4469-8475-1AE6F1D9AC25}" dt="2026-01-19T10:14:12.901" v="15" actId="47"/>
          <pc:sldLayoutMkLst>
            <pc:docMk/>
            <pc:sldMasterMk cId="378500078" sldId="2147483662"/>
            <pc:sldLayoutMk cId="35777257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538BC-1B4F-4FC8-BECE-CA815C8DB99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AB671-CD80-40DB-BF48-9DEC21FBF1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1953-208F-0E4D-B07C-B25FC8C4495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746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C77C-2096-EF17-F9D6-01F1C955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00B932E-2AAD-8943-C902-0BB1CDD5D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346B00-A0D7-9B76-7AED-BB43B90AC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A7DDD1-50E3-1BEE-E297-B61518318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07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38031-5526-7140-227A-9E90EB0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1877CE-91EF-A461-279B-2FF09ECFE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F3FEFAA-920F-0503-1ABD-987777DCD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C8B3FB-6B57-8315-4D59-168FCDF31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FBDB-807C-104F-FCAB-CAB4C765E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7B559D-D45A-ED6D-D4EB-AF4C2D0B6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39D9481-F01D-2EFC-146C-D555F5944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3A4ECB-D6FB-9BD1-67D9-2E625F053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1953-208F-0E4D-B07C-B25FC8C44955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14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F328-7841-033F-AEF9-E760B773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883393-3631-7BA2-1DEA-B3FA98D8F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F34974-0CC9-311C-AF87-0B6E475FC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D45716-BD38-B010-BA04-4822F3DF0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8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02EDF-E335-78A3-FA11-A2C34D52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0E426B7-82EA-329B-5F5D-7980A4751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151DF6-E757-7405-FDE0-C322B8811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194D63-311E-51CC-F6D6-A3A279DB9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33DF-677C-4070-04A8-7F640046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2C2D40-A8D7-8B35-2409-365448342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6BFE2-08D8-45DD-53C4-31ECE8481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DED997-51B8-845E-6CD7-5F56A66EA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1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34A95-52C6-AF0F-47BD-0311AC7C9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2B6421D-22B4-E3FE-EB6B-D159B5EE9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20BE3FE-2FE6-4393-7A86-16BAE454D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26D95E-32F7-CD73-A1D8-E33EA21C6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5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251EA-A38C-8757-62CC-C135FBDEC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E87DAA-9B3E-D956-0750-C7EDFCC75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5715B9C-B317-7BCD-68C7-034454B41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C4A79C-33F0-2959-720C-6EA436193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9964-8AC0-6D50-4C77-A7E9DB6B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F8F212-1DFC-E1D4-5443-70582B4D2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AF4CF1-847D-4BE7-70CC-80E9F0578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E0E368-8AEE-0C4A-891F-4754BBE04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4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1A60E-8950-B06D-847A-040B13C1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D09E83-6E2A-520B-432A-AEE2B7DB0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27E4F7-C61A-B8D4-F357-2F97F16C2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2951CF-3F99-0DF0-C436-46FC7997D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6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105D-2DBD-6BA8-8927-3744DF81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7ED3AA-636F-F8A8-DB10-3439E6835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02CC45-CF5E-F882-6628-87064E6EE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B69E45-D256-11A0-887D-EE0361565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AB671-CD80-40DB-BF48-9DEC21FBF1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7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80486D-1C9F-4289-907B-0A8B8C1E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D5E8BA-3C94-4578-A3DC-609253C9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948163-B107-4B79-9F22-780A7759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2B0724-50A0-47DD-845A-6FF398F0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F93433-DF77-49C7-90C8-03B0E7BA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95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4AE1C-640E-43C9-A391-2E208836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C11B60-377E-49CD-A0F6-D6A573FD2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91EC3A-6092-42A1-8AD6-2F639AFF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3AB419-EB00-4F84-8BA9-A850581C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0310DF-1E12-4A3D-BC73-876B3BA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78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118C5F-E20D-40DF-827A-D7EE44950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D849EFF-C188-4623-9399-80E57989A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ACFBCD-295C-48D4-AB2A-185BB30F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1296E4-EE9A-4A8F-9BB3-DA66468C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C8B409-37CE-4DB6-8368-7128E3FC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17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ennis over zien" descr="Logo Kennis over Zien">
            <a:extLst>
              <a:ext uri="{FF2B5EF4-FFF2-40B4-BE49-F238E27FC236}">
                <a16:creationId xmlns:a16="http://schemas.microsoft.com/office/drawing/2014/main" id="{7EF244B9-1720-AA47-8E07-C0679F01A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02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F4952-0C67-4DBE-AE64-5A7690C7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788F16-3B80-46BB-BBDA-692E733FA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0B4768-5F5F-4299-957D-17A41294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408FFA-B83F-4970-AF9C-46BF8025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5F6553-7E6D-443D-B555-EF721E72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26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27314-F7DD-44FB-BA42-6E2BD266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3E7AB8-0A6B-40F4-AE74-BE4498C3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0F576F-D968-47E1-8D29-AB9CD6C4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F4BE2B-CDD5-4E09-AF90-C31A8BA8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BCBBB5-8884-447D-B959-7C0BE768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52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E9E70-82F7-4F12-86A9-2138F1EE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0FF2D2-D2F5-4F8E-98C5-14E5A4D4E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ABCFB94-0195-4FED-B2ED-61D40A37B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2354FC-78C1-465F-A31A-8776DAE6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390F2F-896C-4BA0-BF36-38087C6F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0F198E-3C24-44E5-B0A8-A9B139D2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58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835D8-15E2-4CE6-9646-78D429CD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14035C-5820-407B-8FB4-70BFDC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BF6BCF-E89A-4E21-B7B2-33E1AFFCE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1872B9-BFCD-4C4A-A6EA-46BA3A1F0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5B528C-D4B3-436B-B983-A4ADBE65B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6ED6FD9-635F-4B0B-AC0B-29BB89CD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4EB21DE-FA7D-48D7-A7C9-CBAB9565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61D8D04-858B-4420-8266-97D93543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01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2D19F-7F0C-4626-B45A-C791502F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EA4D70-260A-4681-B9A8-DD093BC2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09DB49-8C1E-4022-948B-B24645D8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AE186A-2894-47E1-AC30-4B81C8A5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71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3083BDA-5D8D-4026-9687-D252164D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98AA84A-7ECA-4318-A5E9-923CF1B4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FED894-E507-4968-A701-1E99C27D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43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AA4CE-7AAA-45F4-AB3D-CEA4FE66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BF2B67-3BFF-4551-8EDB-B47CA1DB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BE34B0-4056-4978-B3E7-2F933C3EB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E32CB0-A19B-4210-B599-ECDB26A1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C0AADD-48ED-4CF2-B019-21CC576C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43E27D-8FD2-4DE0-A0D8-6669B536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6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22EF6-F788-49EA-8560-858909FB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0A8A128-89CF-4E50-B8F2-DED387241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4ACBA5-1CD9-4A5B-A1DB-F7E6CD83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B95749-3873-44A1-967F-FBD36D61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41325B-E2E9-403E-BB7B-4D6C4228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D561E6-DC0A-498C-8BD7-43119107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76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6BCE78-FDD3-4D75-964E-98C9AEDA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40994A-23F9-456A-9D5C-DF1CDCE4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0BAC50-9644-416B-8EA2-5B3609070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0C78-D1DA-4BFE-AF2D-6590DCE1BBE2}" type="datetimeFigureOut">
              <a:rPr lang="nl-NL" smtClean="0"/>
              <a:t>19-1-2026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82BEA4-0841-40F7-9A9F-A89537F16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C1CF57-E29B-4AA7-B758-E66EFE01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B85E6-039A-418A-902C-5BF6EC1DB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55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3AE6E-4F4A-E509-E854-C935314A6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3" t="18276" r="13721" b="21379"/>
          <a:stretch/>
        </p:blipFill>
        <p:spPr>
          <a:xfrm>
            <a:off x="474688" y="184459"/>
            <a:ext cx="11258579" cy="63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7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ECD9E-BEA6-B14F-57C6-ED2FC4CBB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Menselijk gezicht, software&#10;&#10;Door AI gegenereerde inhoud is mogelijk onjuist.">
            <a:extLst>
              <a:ext uri="{FF2B5EF4-FFF2-40B4-BE49-F238E27FC236}">
                <a16:creationId xmlns:a16="http://schemas.microsoft.com/office/drawing/2014/main" id="{8BD19A22-CDF6-7A80-CE9B-A2E9A81E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14" t="14798" r="26649" b="6520"/>
          <a:stretch>
            <a:fillRect/>
          </a:stretch>
        </p:blipFill>
        <p:spPr>
          <a:xfrm>
            <a:off x="2572378" y="0"/>
            <a:ext cx="738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AEF29-9826-C400-537C-1B0FC316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ie foto's van de lancering van TAST. Linkerfoto Agnes met TAST paraplu, middelste foto volle zaal bij lancering TAST, rechter foto TAST taartje">
            <a:extLst>
              <a:ext uri="{FF2B5EF4-FFF2-40B4-BE49-F238E27FC236}">
                <a16:creationId xmlns:a16="http://schemas.microsoft.com/office/drawing/2014/main" id="{0919E83F-6FC3-2657-1373-6E686A476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0" t="1141" r="785" b="3061"/>
          <a:stretch>
            <a:fillRect/>
          </a:stretch>
        </p:blipFill>
        <p:spPr bwMode="auto">
          <a:xfrm>
            <a:off x="1531326" y="0"/>
            <a:ext cx="9129347" cy="68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0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F1ED-5280-14FA-2F47-A56D99F4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4EE608E-68E3-9F26-2859-928AEB4B9D27}"/>
              </a:ext>
            </a:extLst>
          </p:cNvPr>
          <p:cNvSpPr txBox="1"/>
          <p:nvPr/>
        </p:nvSpPr>
        <p:spPr>
          <a:xfrm>
            <a:off x="336047" y="480391"/>
            <a:ext cx="8797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i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Project -</a:t>
            </a:r>
          </a:p>
          <a:p>
            <a:pPr algn="ctr"/>
            <a:endParaRPr lang="nl-NL" sz="44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“Een geheel aan activiteiten om in een tijdelijke organisatie binnen gestelde condities een </a:t>
            </a:r>
            <a:r>
              <a:rPr lang="nl-NL" sz="4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vooraf gedefinieerd resultaat </a:t>
            </a:r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(product, dienst) te bereiken”</a:t>
            </a:r>
          </a:p>
        </p:txBody>
      </p:sp>
    </p:spTree>
    <p:extLst>
      <p:ext uri="{BB962C8B-B14F-4D97-AF65-F5344CB8AC3E}">
        <p14:creationId xmlns:p14="http://schemas.microsoft.com/office/powerpoint/2010/main" val="297429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28944-3969-CBA6-DB23-5B958064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BA125F7-9470-B438-B97E-B261AD557499}"/>
              </a:ext>
            </a:extLst>
          </p:cNvPr>
          <p:cNvSpPr txBox="1"/>
          <p:nvPr/>
        </p:nvSpPr>
        <p:spPr>
          <a:xfrm>
            <a:off x="325998" y="243512"/>
            <a:ext cx="941085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i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Implementatie -</a:t>
            </a:r>
          </a:p>
          <a:p>
            <a:pPr algn="ctr"/>
            <a:endParaRPr lang="nl-NL" sz="44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“Het in de </a:t>
            </a:r>
            <a:r>
              <a:rPr lang="nl-NL" sz="4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praktijk</a:t>
            </a:r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brengen of uitvoeren van een plan, idee, systeem, beleid, of vernieuwing, zodat het een </a:t>
            </a:r>
            <a:r>
              <a:rPr lang="nl-NL" sz="4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structureel onderdeel</a:t>
            </a:r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wordt van de dagelijkse werking binnen een organisatie, met als doel een </a:t>
            </a:r>
            <a:r>
              <a:rPr lang="nl-NL" sz="4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beoogde verandering </a:t>
            </a:r>
            <a:r>
              <a:rPr lang="nl-NL" sz="4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 realiseren”</a:t>
            </a:r>
          </a:p>
        </p:txBody>
      </p:sp>
    </p:spTree>
    <p:extLst>
      <p:ext uri="{BB962C8B-B14F-4D97-AF65-F5344CB8AC3E}">
        <p14:creationId xmlns:p14="http://schemas.microsoft.com/office/powerpoint/2010/main" val="366122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58F04-6BB9-E26C-5697-473D38FE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oste-effect - Wikipedia">
            <a:extLst>
              <a:ext uri="{FF2B5EF4-FFF2-40B4-BE49-F238E27FC236}">
                <a16:creationId xmlns:a16="http://schemas.microsoft.com/office/drawing/2014/main" id="{EE1B7467-BDCA-8DDE-8FCA-3BBC40DFE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5" y="51099"/>
            <a:ext cx="3775934" cy="57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roste-effect - Wikipedia">
            <a:extLst>
              <a:ext uri="{FF2B5EF4-FFF2-40B4-BE49-F238E27FC236}">
                <a16:creationId xmlns:a16="http://schemas.microsoft.com/office/drawing/2014/main" id="{2763162C-FCD8-2500-811C-EB5069F1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23" y="51099"/>
            <a:ext cx="3775934" cy="57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roste-effect - Wikipedia">
            <a:extLst>
              <a:ext uri="{FF2B5EF4-FFF2-40B4-BE49-F238E27FC236}">
                <a16:creationId xmlns:a16="http://schemas.microsoft.com/office/drawing/2014/main" id="{4235B4A1-6AE9-8296-B695-458F7524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33" y="0"/>
            <a:ext cx="3775934" cy="57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ADDFDC-F2F0-69E9-D8B9-6EFBC7CD78A9}"/>
              </a:ext>
            </a:extLst>
          </p:cNvPr>
          <p:cNvSpPr txBox="1"/>
          <p:nvPr/>
        </p:nvSpPr>
        <p:spPr>
          <a:xfrm>
            <a:off x="-1130579" y="5550946"/>
            <a:ext cx="722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Onderzoek</a:t>
            </a:r>
            <a:endParaRPr lang="nl-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E9B3F5-9EC1-F188-E148-61E5E2EAB825}"/>
              </a:ext>
            </a:extLst>
          </p:cNvPr>
          <p:cNvSpPr txBox="1"/>
          <p:nvPr/>
        </p:nvSpPr>
        <p:spPr>
          <a:xfrm>
            <a:off x="2541113" y="5550945"/>
            <a:ext cx="722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Realisatie</a:t>
            </a:r>
            <a:endParaRPr lang="nl-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72403B-B631-E91D-F516-E3276956DD67}"/>
              </a:ext>
            </a:extLst>
          </p:cNvPr>
          <p:cNvSpPr txBox="1"/>
          <p:nvPr/>
        </p:nvSpPr>
        <p:spPr>
          <a:xfrm>
            <a:off x="6037597" y="5550944"/>
            <a:ext cx="722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Borging</a:t>
            </a:r>
            <a:endParaRPr lang="nl-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B5485-13FD-7CF6-0189-68DF71F5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0AC612-2763-0AFD-A769-036D1BA9C398}"/>
              </a:ext>
            </a:extLst>
          </p:cNvPr>
          <p:cNvSpPr txBox="1"/>
          <p:nvPr/>
        </p:nvSpPr>
        <p:spPr>
          <a:xfrm>
            <a:off x="336046" y="2028616"/>
            <a:ext cx="72303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Wanneer succesvol?</a:t>
            </a:r>
          </a:p>
          <a:p>
            <a:pPr algn="ctr"/>
            <a:endParaRPr lang="nl-NL" sz="44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het voldoet aan de verwachtingen!</a:t>
            </a:r>
            <a:endParaRPr lang="nl-NL" sz="4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6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B717C-6E43-0D1B-9907-C6B51A7B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kunst&#10;&#10;Door AI gegenereerde inhoud is mogelijk onjuist.">
            <a:extLst>
              <a:ext uri="{FF2B5EF4-FFF2-40B4-BE49-F238E27FC236}">
                <a16:creationId xmlns:a16="http://schemas.microsoft.com/office/drawing/2014/main" id="{B8865019-5287-379A-1961-E0BA3B57F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/>
          <a:stretch/>
        </p:blipFill>
        <p:spPr>
          <a:xfrm rot="5400000">
            <a:off x="-723900" y="723900"/>
            <a:ext cx="685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01519E-7A33-6E46-F675-946E9C23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oogdier, dinosaurus, verven, tekening&#10;&#10;Door AI gegenereerde inhoud is mogelijk onjuist.">
            <a:extLst>
              <a:ext uri="{FF2B5EF4-FFF2-40B4-BE49-F238E27FC236}">
                <a16:creationId xmlns:a16="http://schemas.microsoft.com/office/drawing/2014/main" id="{8E6153DF-5067-8349-9C8D-AB353C134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7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127177-E060-81B3-DF3C-41E949B09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gpuzzel&#10;&#10;Door AI gegenereerde inhoud is mogelijk onjuist.">
            <a:extLst>
              <a:ext uri="{FF2B5EF4-FFF2-40B4-BE49-F238E27FC236}">
                <a16:creationId xmlns:a16="http://schemas.microsoft.com/office/drawing/2014/main" id="{DE247C00-9AE7-A6EB-75A4-DAD77C63B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31487-6C2A-268E-84F2-D4F420439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unst, verven, Rechthoek&#10;&#10;Door AI gegenereerde inhoud is mogelijk onjuist.">
            <a:extLst>
              <a:ext uri="{FF2B5EF4-FFF2-40B4-BE49-F238E27FC236}">
                <a16:creationId xmlns:a16="http://schemas.microsoft.com/office/drawing/2014/main" id="{0A66F898-F968-D777-3C83-138282043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7626" r="7380" b="7995"/>
          <a:stretch/>
        </p:blipFill>
        <p:spPr>
          <a:xfrm rot="5400000">
            <a:off x="-950686" y="950686"/>
            <a:ext cx="687977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4ED08-A4D4-40BF-50EC-0E55503D2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98FEDE7-C0B5-CAFF-6D73-270C6D949492}"/>
              </a:ext>
            </a:extLst>
          </p:cNvPr>
          <p:cNvSpPr txBox="1"/>
          <p:nvPr/>
        </p:nvSpPr>
        <p:spPr>
          <a:xfrm>
            <a:off x="336047" y="1040788"/>
            <a:ext cx="74413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Implementatie, projecten en veranderingen</a:t>
            </a:r>
          </a:p>
          <a:p>
            <a:pPr algn="ctr"/>
            <a:endParaRPr lang="nl-NL" sz="44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Een kwestie van </a:t>
            </a:r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verwachtingen</a:t>
            </a:r>
          </a:p>
          <a:p>
            <a:pPr algn="ctr"/>
            <a:endParaRPr lang="nl-NL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9545E56-7FCA-918D-0D94-E19EDFB5B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03" y="5546927"/>
            <a:ext cx="1710466" cy="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94293-9217-C3FE-C81E-52725125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58F40FB-01E1-430D-700C-0C43EE06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89" t="3889" r="9791" b="14631"/>
          <a:stretch/>
        </p:blipFill>
        <p:spPr>
          <a:xfrm>
            <a:off x="0" y="0"/>
            <a:ext cx="12054263" cy="66548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FEF1C9B5-341A-016C-9487-741ADC506C81}"/>
              </a:ext>
            </a:extLst>
          </p:cNvPr>
          <p:cNvSpPr/>
          <p:nvPr/>
        </p:nvSpPr>
        <p:spPr>
          <a:xfrm>
            <a:off x="1524000" y="3429000"/>
            <a:ext cx="4318000" cy="774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15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69052F2D-8B29-4D1D-1341-442F457A5D5E}"/>
              </a:ext>
            </a:extLst>
          </p:cNvPr>
          <p:cNvSpPr/>
          <p:nvPr/>
        </p:nvSpPr>
        <p:spPr>
          <a:xfrm>
            <a:off x="495001" y="527789"/>
            <a:ext cx="11191232" cy="5841893"/>
          </a:xfrm>
          <a:prstGeom prst="roundRect">
            <a:avLst>
              <a:gd name="adj" fmla="val 7379"/>
            </a:avLst>
          </a:prstGeom>
          <a:solidFill>
            <a:srgbClr val="27A737"/>
          </a:solidFill>
          <a:ln>
            <a:solidFill>
              <a:srgbClr val="27A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C376B5D-358E-EEFE-02E6-C1D8EE3858AB}"/>
              </a:ext>
            </a:extLst>
          </p:cNvPr>
          <p:cNvSpPr/>
          <p:nvPr/>
        </p:nvSpPr>
        <p:spPr>
          <a:xfrm>
            <a:off x="626347" y="640583"/>
            <a:ext cx="10952704" cy="5576834"/>
          </a:xfrm>
          <a:prstGeom prst="roundRect">
            <a:avLst>
              <a:gd name="adj" fmla="val 49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E2B6DB-D7CC-E827-62F4-458E868F1DD4}"/>
              </a:ext>
            </a:extLst>
          </p:cNvPr>
          <p:cNvSpPr txBox="1"/>
          <p:nvPr/>
        </p:nvSpPr>
        <p:spPr>
          <a:xfrm>
            <a:off x="811554" y="755626"/>
            <a:ext cx="105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 zijn 4 verwachtingen in een project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FA669A61-371D-FB93-A1F2-0D77ED8F5E43}"/>
              </a:ext>
            </a:extLst>
          </p:cNvPr>
          <p:cNvGrpSpPr/>
          <p:nvPr/>
        </p:nvGrpSpPr>
        <p:grpSpPr>
          <a:xfrm>
            <a:off x="612949" y="1517000"/>
            <a:ext cx="10966102" cy="1105319"/>
            <a:chOff x="612949" y="1517000"/>
            <a:chExt cx="10966102" cy="110531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A318210-5CCC-0C4A-D81E-C1E00EE0EC30}"/>
                </a:ext>
              </a:extLst>
            </p:cNvPr>
            <p:cNvSpPr/>
            <p:nvPr/>
          </p:nvSpPr>
          <p:spPr>
            <a:xfrm>
              <a:off x="612949" y="1517000"/>
              <a:ext cx="10966102" cy="110531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27A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07C05E-D951-FEF4-658A-C24524BE7F60}"/>
                </a:ext>
              </a:extLst>
            </p:cNvPr>
            <p:cNvSpPr txBox="1"/>
            <p:nvPr/>
          </p:nvSpPr>
          <p:spPr>
            <a:xfrm>
              <a:off x="801476" y="1715716"/>
              <a:ext cx="10568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GOED  -  GOEDKOOP  -  SNEL  -  ALLES</a:t>
              </a:r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19E9089C-914B-97CE-D79D-A5DB4E523920}"/>
              </a:ext>
            </a:extLst>
          </p:cNvPr>
          <p:cNvSpPr txBox="1"/>
          <p:nvPr/>
        </p:nvSpPr>
        <p:spPr>
          <a:xfrm>
            <a:off x="694980" y="2619931"/>
            <a:ext cx="107818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Maar je mag er maar 3 kiezen</a:t>
            </a:r>
          </a:p>
          <a:p>
            <a:pPr algn="ctr"/>
            <a:endParaRPr lang="nl-NL" sz="8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GOED &amp; GOEDKOOP &amp; ALLES </a:t>
            </a:r>
            <a:r>
              <a:rPr lang="nl-NL" sz="3600" b="1" u="sng" dirty="0">
                <a:uFill>
                  <a:solidFill>
                    <a:srgbClr val="FF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niet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SNEL</a:t>
            </a:r>
          </a:p>
          <a:p>
            <a:pPr algn="ctr"/>
            <a:endParaRPr lang="nl-NL" sz="1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GOED &amp; SNEL &amp; ALLES </a:t>
            </a:r>
            <a:r>
              <a:rPr lang="nl-NL" sz="3600" b="1" u="sng" dirty="0">
                <a:uFill>
                  <a:solidFill>
                    <a:srgbClr val="FF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niet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GOEDKOOP</a:t>
            </a:r>
          </a:p>
          <a:p>
            <a:pPr algn="ctr"/>
            <a:endParaRPr lang="nl-NL" sz="1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GOEDKOOP &amp; SNEL &amp; ALLES </a:t>
            </a:r>
            <a:r>
              <a:rPr lang="nl-NL" sz="3600" b="1" u="sng" dirty="0">
                <a:uFill>
                  <a:solidFill>
                    <a:srgbClr val="FF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niet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GOED</a:t>
            </a:r>
          </a:p>
          <a:p>
            <a:pPr algn="ctr"/>
            <a:endParaRPr lang="nl-NL" sz="1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GOED &amp; GOEDKOOP &amp; SNEL </a:t>
            </a:r>
            <a:r>
              <a:rPr lang="nl-NL" sz="3600" b="1" u="sng" dirty="0">
                <a:uFill>
                  <a:solidFill>
                    <a:srgbClr val="FF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niet</a:t>
            </a: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ALLES</a:t>
            </a:r>
          </a:p>
          <a:p>
            <a:pPr algn="ctr"/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C731B74-9704-CDFB-A96E-653B770A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6" b="20486"/>
          <a:stretch/>
        </p:blipFill>
        <p:spPr>
          <a:xfrm>
            <a:off x="5782654" y="6415524"/>
            <a:ext cx="733874" cy="4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528BF-83CA-46BB-8909-DC756476D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27D8FE0-5373-4D63-196D-E7631D0CE62B}"/>
              </a:ext>
            </a:extLst>
          </p:cNvPr>
          <p:cNvSpPr txBox="1"/>
          <p:nvPr/>
        </p:nvSpPr>
        <p:spPr>
          <a:xfrm>
            <a:off x="336047" y="2367171"/>
            <a:ext cx="72102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zijn de valkuilen?</a:t>
            </a:r>
          </a:p>
          <a:p>
            <a:pPr algn="ctr"/>
            <a:endParaRPr lang="nl-NL" sz="44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top 10</a:t>
            </a:r>
          </a:p>
        </p:txBody>
      </p:sp>
    </p:spTree>
    <p:extLst>
      <p:ext uri="{BB962C8B-B14F-4D97-AF65-F5344CB8AC3E}">
        <p14:creationId xmlns:p14="http://schemas.microsoft.com/office/powerpoint/2010/main" val="75917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AB8C8-443F-2A3F-9AE7-F65DCCA2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EDAC09A-F31A-598A-6117-35ECF149B5AB}"/>
              </a:ext>
            </a:extLst>
          </p:cNvPr>
          <p:cNvSpPr>
            <a:spLocks noChangeAspect="1"/>
          </p:cNvSpPr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0A67D9-96AD-1D92-0606-319BFA5814B1}"/>
              </a:ext>
            </a:extLst>
          </p:cNvPr>
          <p:cNvSpPr txBox="1"/>
          <p:nvPr/>
        </p:nvSpPr>
        <p:spPr>
          <a:xfrm>
            <a:off x="6359852" y="2314792"/>
            <a:ext cx="55730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geleerd uit voorgaande projecten</a:t>
            </a:r>
          </a:p>
        </p:txBody>
      </p:sp>
      <p:pic>
        <p:nvPicPr>
          <p:cNvPr id="6" name="Graphic 5" descr="Badge 10 silhouet">
            <a:extLst>
              <a:ext uri="{FF2B5EF4-FFF2-40B4-BE49-F238E27FC236}">
                <a16:creationId xmlns:a16="http://schemas.microsoft.com/office/drawing/2014/main" id="{8289CFE8-9890-D052-1029-2DC804F8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26537BB3-BF84-FCF7-F5BA-2DD24F8EC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"/>
          <a:stretch/>
        </p:blipFill>
        <p:spPr bwMode="auto">
          <a:xfrm>
            <a:off x="144698" y="890931"/>
            <a:ext cx="5808629" cy="59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0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EC0EA-804A-E7CC-7337-A32D42ED1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3131E7D-C3DE-787C-CF68-D257377979CF}"/>
              </a:ext>
            </a:extLst>
          </p:cNvPr>
          <p:cNvSpPr>
            <a:spLocks noChangeAspect="1"/>
          </p:cNvSpPr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B239AC0-BBD1-92BB-8502-DFFC728F81DF}"/>
              </a:ext>
            </a:extLst>
          </p:cNvPr>
          <p:cNvSpPr txBox="1"/>
          <p:nvPr/>
        </p:nvSpPr>
        <p:spPr>
          <a:xfrm>
            <a:off x="6359852" y="2314792"/>
            <a:ext cx="557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Optimistisch schatten </a:t>
            </a: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(tijd en kosten)</a:t>
            </a:r>
          </a:p>
        </p:txBody>
      </p:sp>
      <p:pic>
        <p:nvPicPr>
          <p:cNvPr id="6" name="Graphic 5" descr="Badge: 9 silhouet">
            <a:extLst>
              <a:ext uri="{FF2B5EF4-FFF2-40B4-BE49-F238E27FC236}">
                <a16:creationId xmlns:a16="http://schemas.microsoft.com/office/drawing/2014/main" id="{36E379FE-4FD1-C8A4-8D8F-1BCAA5E94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11266" name="Picture 2" descr="Ik heb het nog nooit gedaan, dus ik denk dat ik het wel kan. -Pipi Langkous">
            <a:extLst>
              <a:ext uri="{FF2B5EF4-FFF2-40B4-BE49-F238E27FC236}">
                <a16:creationId xmlns:a16="http://schemas.microsoft.com/office/drawing/2014/main" id="{8E24E237-66D9-CEBC-73E9-6CD37A721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1483" r="8144" b="2041"/>
          <a:stretch/>
        </p:blipFill>
        <p:spPr bwMode="auto">
          <a:xfrm>
            <a:off x="0" y="0"/>
            <a:ext cx="6095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C24F2-EF78-1D9A-DB80-EB5BFBFE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et van Murphy / Favorieten van Genovera | Genovera">
            <a:extLst>
              <a:ext uri="{FF2B5EF4-FFF2-40B4-BE49-F238E27FC236}">
                <a16:creationId xmlns:a16="http://schemas.microsoft.com/office/drawing/2014/main" id="{74AF7E6C-63C7-C744-2950-8C70A7F0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6097395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2CD4202-F24A-00B6-EBAF-35E4506ED658}"/>
              </a:ext>
            </a:extLst>
          </p:cNvPr>
          <p:cNvSpPr txBox="1"/>
          <p:nvPr/>
        </p:nvSpPr>
        <p:spPr>
          <a:xfrm>
            <a:off x="6359852" y="2314792"/>
            <a:ext cx="557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of nauwelijks nadenken over risico’s</a:t>
            </a:r>
          </a:p>
        </p:txBody>
      </p:sp>
      <p:pic>
        <p:nvPicPr>
          <p:cNvPr id="6" name="Graphic 5" descr="Badge 8 silhouet">
            <a:extLst>
              <a:ext uri="{FF2B5EF4-FFF2-40B4-BE49-F238E27FC236}">
                <a16:creationId xmlns:a16="http://schemas.microsoft.com/office/drawing/2014/main" id="{E0079CE8-F183-1ECE-C3DB-8D51221E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9222" name="Picture 6" descr="Waarom een boterham áltijd met de besmeerde kant op de grond valt">
            <a:extLst>
              <a:ext uri="{FF2B5EF4-FFF2-40B4-BE49-F238E27FC236}">
                <a16:creationId xmlns:a16="http://schemas.microsoft.com/office/drawing/2014/main" id="{07DA730E-FB23-9FEB-BCC1-D9571D0D5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25555"/>
          <a:stretch/>
        </p:blipFill>
        <p:spPr bwMode="auto">
          <a:xfrm>
            <a:off x="-20332" y="0"/>
            <a:ext cx="61161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0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F2EE8-CC7A-B419-DE6C-FDB8205D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45E9B1-EF3E-E4A8-7C9A-71F630A572C4}"/>
              </a:ext>
            </a:extLst>
          </p:cNvPr>
          <p:cNvSpPr txBox="1"/>
          <p:nvPr/>
        </p:nvSpPr>
        <p:spPr>
          <a:xfrm>
            <a:off x="6359852" y="2314792"/>
            <a:ext cx="557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Onduidelijke / toenemende omvang</a:t>
            </a:r>
          </a:p>
        </p:txBody>
      </p:sp>
      <p:pic>
        <p:nvPicPr>
          <p:cNvPr id="6" name="Graphic 5" descr="Badge 7 silhouet">
            <a:extLst>
              <a:ext uri="{FF2B5EF4-FFF2-40B4-BE49-F238E27FC236}">
                <a16:creationId xmlns:a16="http://schemas.microsoft.com/office/drawing/2014/main" id="{A855D4E0-A678-063B-F7CC-C7CA6774A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890E18-528B-02AB-317C-192B9C3A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65" t="16201" r="21571" b="7812"/>
          <a:stretch/>
        </p:blipFill>
        <p:spPr>
          <a:xfrm>
            <a:off x="1327008" y="2418080"/>
            <a:ext cx="3267279" cy="2661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FC65D2-8C96-1428-A355-85EADE1BA7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65" t="16201" r="21571" b="7812"/>
          <a:stretch/>
        </p:blipFill>
        <p:spPr>
          <a:xfrm>
            <a:off x="1122780" y="2118360"/>
            <a:ext cx="4003040" cy="32613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C3C317-6606-E712-3E1F-FB951DA427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65" t="16201" r="21571" b="7812"/>
          <a:stretch/>
        </p:blipFill>
        <p:spPr>
          <a:xfrm>
            <a:off x="480547" y="1595120"/>
            <a:ext cx="5287505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3B9F0-12CD-0E12-8D3B-FF935A6A9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F36783-F673-80A0-50DC-691BF77005F6}"/>
              </a:ext>
            </a:extLst>
          </p:cNvPr>
          <p:cNvSpPr txBox="1"/>
          <p:nvPr/>
        </p:nvSpPr>
        <p:spPr>
          <a:xfrm>
            <a:off x="6359852" y="2314792"/>
            <a:ext cx="55730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Mensen die het resultaat gaan gebruiken of toepassen worden niet of te laat betrokken (draagvlak)</a:t>
            </a:r>
          </a:p>
        </p:txBody>
      </p:sp>
      <p:pic>
        <p:nvPicPr>
          <p:cNvPr id="6" name="Graphic 5" descr="Badge: 6 silhouet">
            <a:extLst>
              <a:ext uri="{FF2B5EF4-FFF2-40B4-BE49-F238E27FC236}">
                <a16:creationId xmlns:a16="http://schemas.microsoft.com/office/drawing/2014/main" id="{953C3F7B-BE52-D47F-7D1E-0699E7CF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7170" name="Picture 2" descr="Aanbieding geimpregneerde houten schutting 720 cm lang x 180 cm hoog. | Hout">
            <a:extLst>
              <a:ext uri="{FF2B5EF4-FFF2-40B4-BE49-F238E27FC236}">
                <a16:creationId xmlns:a16="http://schemas.microsoft.com/office/drawing/2014/main" id="{56FAAE3B-1906-6FA5-ABB4-5771FF61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561C8-0C48-24DD-ED41-A68714DD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058BA55-3822-5D0C-9B6D-A277387A3D5B}"/>
              </a:ext>
            </a:extLst>
          </p:cNvPr>
          <p:cNvSpPr txBox="1"/>
          <p:nvPr/>
        </p:nvSpPr>
        <p:spPr>
          <a:xfrm>
            <a:off x="6359852" y="2314792"/>
            <a:ext cx="55730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Geen toetsing of het project wel nuttig is</a:t>
            </a:r>
          </a:p>
        </p:txBody>
      </p:sp>
      <p:pic>
        <p:nvPicPr>
          <p:cNvPr id="6" name="Graphic 5" descr="Badge 5 silhouet">
            <a:extLst>
              <a:ext uri="{FF2B5EF4-FFF2-40B4-BE49-F238E27FC236}">
                <a16:creationId xmlns:a16="http://schemas.microsoft.com/office/drawing/2014/main" id="{A7BDF539-53F5-D966-9B12-5F49149A9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03F181-1DED-C3C0-BC09-56DE39DA5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792F7-1B12-DA94-7B8F-B11885008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F34DE77-8885-DCFC-605A-F7E6296DB693}"/>
              </a:ext>
            </a:extLst>
          </p:cNvPr>
          <p:cNvSpPr txBox="1"/>
          <p:nvPr/>
        </p:nvSpPr>
        <p:spPr>
          <a:xfrm>
            <a:off x="6359852" y="2314792"/>
            <a:ext cx="55730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 voldoende </a:t>
            </a:r>
            <a:b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capaciteit / prioriteit</a:t>
            </a:r>
          </a:p>
        </p:txBody>
      </p:sp>
      <p:pic>
        <p:nvPicPr>
          <p:cNvPr id="6" name="Graphic 5" descr="Badge 4 silhouet">
            <a:extLst>
              <a:ext uri="{FF2B5EF4-FFF2-40B4-BE49-F238E27FC236}">
                <a16:creationId xmlns:a16="http://schemas.microsoft.com/office/drawing/2014/main" id="{3A948C02-4580-F8FE-C3F8-A79F88E0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1030" name="Picture 6" descr="302.400+ Balans Stockillustraties, royalty-free vector illustraties en  clipart - iStock">
            <a:extLst>
              <a:ext uri="{FF2B5EF4-FFF2-40B4-BE49-F238E27FC236}">
                <a16:creationId xmlns:a16="http://schemas.microsoft.com/office/drawing/2014/main" id="{31A2F08A-BCD1-2265-BDBC-30DFDFE7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" y="426719"/>
            <a:ext cx="6089055" cy="61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30CF6D5-F4D1-9F5D-A5F6-1FA7575E734C}"/>
              </a:ext>
            </a:extLst>
          </p:cNvPr>
          <p:cNvSpPr txBox="1"/>
          <p:nvPr/>
        </p:nvSpPr>
        <p:spPr>
          <a:xfrm>
            <a:off x="1300480" y="629920"/>
            <a:ext cx="7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0B29BE-A3EC-B87D-3B6C-92C520869B2A}"/>
              </a:ext>
            </a:extLst>
          </p:cNvPr>
          <p:cNvSpPr txBox="1"/>
          <p:nvPr/>
        </p:nvSpPr>
        <p:spPr>
          <a:xfrm>
            <a:off x="1300480" y="4252974"/>
            <a:ext cx="7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A74717D-7A60-1CF4-8D17-9FB74A9BA00D}"/>
              </a:ext>
            </a:extLst>
          </p:cNvPr>
          <p:cNvSpPr txBox="1"/>
          <p:nvPr/>
        </p:nvSpPr>
        <p:spPr>
          <a:xfrm>
            <a:off x="1300480" y="2699512"/>
            <a:ext cx="7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A353CD7-5705-007D-53EA-7D244428D6A1}"/>
              </a:ext>
            </a:extLst>
          </p:cNvPr>
          <p:cNvSpPr txBox="1"/>
          <p:nvPr/>
        </p:nvSpPr>
        <p:spPr>
          <a:xfrm>
            <a:off x="3637280" y="629920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F806B9E-7F38-8245-1CCD-1AA89AB0EDCB}"/>
              </a:ext>
            </a:extLst>
          </p:cNvPr>
          <p:cNvSpPr txBox="1"/>
          <p:nvPr/>
        </p:nvSpPr>
        <p:spPr>
          <a:xfrm>
            <a:off x="3641102" y="2299402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B84D0C7-0BC9-CAE6-D066-5C9690D29C38}"/>
              </a:ext>
            </a:extLst>
          </p:cNvPr>
          <p:cNvSpPr txBox="1"/>
          <p:nvPr/>
        </p:nvSpPr>
        <p:spPr>
          <a:xfrm>
            <a:off x="3661422" y="4653084"/>
            <a:ext cx="139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Projecten</a:t>
            </a:r>
          </a:p>
        </p:txBody>
      </p:sp>
    </p:spTree>
    <p:extLst>
      <p:ext uri="{BB962C8B-B14F-4D97-AF65-F5344CB8AC3E}">
        <p14:creationId xmlns:p14="http://schemas.microsoft.com/office/powerpoint/2010/main" val="9356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654C5-1E1A-9FFA-3860-B16FD972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52261C2-FCE2-A589-494A-E4C69173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076FA97-B9F7-AA85-DA2B-8FFDE71760A1}"/>
              </a:ext>
            </a:extLst>
          </p:cNvPr>
          <p:cNvSpPr/>
          <p:nvPr/>
        </p:nvSpPr>
        <p:spPr>
          <a:xfrm>
            <a:off x="7099045" y="502360"/>
            <a:ext cx="4852555" cy="1070263"/>
          </a:xfrm>
          <a:prstGeom prst="roundRect">
            <a:avLst>
              <a:gd name="adj" fmla="val 821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7030A0"/>
                </a:solidFill>
              </a:rPr>
              <a:t>Doneer nu</a:t>
            </a:r>
          </a:p>
        </p:txBody>
      </p:sp>
    </p:spTree>
    <p:extLst>
      <p:ext uri="{BB962C8B-B14F-4D97-AF65-F5344CB8AC3E}">
        <p14:creationId xmlns:p14="http://schemas.microsoft.com/office/powerpoint/2010/main" val="20893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5500-DCD9-F1AD-DC0B-14B48DBFD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C2C7673-4B8D-97EF-CA89-68DEB14C5875}"/>
              </a:ext>
            </a:extLst>
          </p:cNvPr>
          <p:cNvSpPr txBox="1"/>
          <p:nvPr/>
        </p:nvSpPr>
        <p:spPr>
          <a:xfrm>
            <a:off x="6359852" y="2314792"/>
            <a:ext cx="5573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Onduidelijke projectdoelen en eindresultaten</a:t>
            </a:r>
          </a:p>
        </p:txBody>
      </p:sp>
      <p:pic>
        <p:nvPicPr>
          <p:cNvPr id="6" name="Graphic 5" descr="Badge 3 silhouet">
            <a:extLst>
              <a:ext uri="{FF2B5EF4-FFF2-40B4-BE49-F238E27FC236}">
                <a16:creationId xmlns:a16="http://schemas.microsoft.com/office/drawing/2014/main" id="{98625EA4-122C-35FA-7475-D7ABDC3F9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4" name="Afbeelding 3" descr="Afbeelding met lint, Huwelijkscadeaus, Cadeau, roze&#10;&#10;Door AI gegenereerde inhoud is mogelijk onjuist.">
            <a:extLst>
              <a:ext uri="{FF2B5EF4-FFF2-40B4-BE49-F238E27FC236}">
                <a16:creationId xmlns:a16="http://schemas.microsoft.com/office/drawing/2014/main" id="{D2A1A2B8-F273-F942-7DC5-C45B68B59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64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1906F-A859-F7CF-7074-6692B4AB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AB2B6CA-E1C9-C054-93AC-C5726E701871}"/>
              </a:ext>
            </a:extLst>
          </p:cNvPr>
          <p:cNvSpPr txBox="1"/>
          <p:nvPr/>
        </p:nvSpPr>
        <p:spPr>
          <a:xfrm>
            <a:off x="6359852" y="2314792"/>
            <a:ext cx="5573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Onduidelijke rollen, verantwoordelijkheden </a:t>
            </a: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bevoegdheden</a:t>
            </a:r>
          </a:p>
        </p:txBody>
      </p:sp>
      <p:pic>
        <p:nvPicPr>
          <p:cNvPr id="6" name="Graphic 5" descr="Badge silhouet">
            <a:extLst>
              <a:ext uri="{FF2B5EF4-FFF2-40B4-BE49-F238E27FC236}">
                <a16:creationId xmlns:a16="http://schemas.microsoft.com/office/drawing/2014/main" id="{BC6775FF-886F-9F9C-3A82-FCF52FEF5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  <p:pic>
        <p:nvPicPr>
          <p:cNvPr id="8" name="Afbeelding 7" descr="Afbeelding met tekst, schermopname, cirkel, Lettertype&#10;&#10;Door AI gegenereerde inhoud is mogelijk onjuist.">
            <a:extLst>
              <a:ext uri="{FF2B5EF4-FFF2-40B4-BE49-F238E27FC236}">
                <a16:creationId xmlns:a16="http://schemas.microsoft.com/office/drawing/2014/main" id="{02E6D81B-9C4C-3748-C28E-B51A866AA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0" y="1191768"/>
            <a:ext cx="5814614" cy="49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8C9C-0CA0-72CF-B010-3FFF21D0E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7BBF176-DD5A-7B74-CAAE-29E5AE2ADF49}"/>
              </a:ext>
            </a:extLst>
          </p:cNvPr>
          <p:cNvSpPr txBox="1"/>
          <p:nvPr/>
        </p:nvSpPr>
        <p:spPr>
          <a:xfrm>
            <a:off x="6359852" y="2314792"/>
            <a:ext cx="5573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36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Weinig betrokkenheid (sturing) vanuit management</a:t>
            </a:r>
          </a:p>
        </p:txBody>
      </p:sp>
      <p:pic>
        <p:nvPicPr>
          <p:cNvPr id="4" name="Picture 1" descr="steering_15">
            <a:extLst>
              <a:ext uri="{FF2B5EF4-FFF2-40B4-BE49-F238E27FC236}">
                <a16:creationId xmlns:a16="http://schemas.microsoft.com/office/drawing/2014/main" id="{58798931-2415-D2E5-02D7-70E7DD42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189"/>
            <a:ext cx="5832150" cy="379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 descr="Badge: 1 silhouet">
            <a:extLst>
              <a:ext uri="{FF2B5EF4-FFF2-40B4-BE49-F238E27FC236}">
                <a16:creationId xmlns:a16="http://schemas.microsoft.com/office/drawing/2014/main" id="{7AB57640-B7F9-76E5-DBAF-73118C400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0" y="14003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8CABB-B35C-6AE9-D2FB-97D0A0F98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ECF9E-AF1B-A757-01C6-54444E56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E3D810F-F5CE-8530-33C0-EB1C5C9A6916}"/>
              </a:ext>
            </a:extLst>
          </p:cNvPr>
          <p:cNvSpPr txBox="1"/>
          <p:nvPr/>
        </p:nvSpPr>
        <p:spPr>
          <a:xfrm>
            <a:off x="336047" y="2367171"/>
            <a:ext cx="57599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tips</a:t>
            </a:r>
          </a:p>
          <a:p>
            <a:pPr algn="ctr"/>
            <a:endParaRPr lang="nl-NL" sz="4400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morgen mee aan de slag te gaan</a:t>
            </a:r>
          </a:p>
        </p:txBody>
      </p:sp>
    </p:spTree>
    <p:extLst>
      <p:ext uri="{BB962C8B-B14F-4D97-AF65-F5344CB8AC3E}">
        <p14:creationId xmlns:p14="http://schemas.microsoft.com/office/powerpoint/2010/main" val="3206131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7E5BD-C850-EFD9-7834-80213F1B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83F5E6A-E704-AD02-20EB-8E502CED2BA4}"/>
              </a:ext>
            </a:extLst>
          </p:cNvPr>
          <p:cNvSpPr txBox="1"/>
          <p:nvPr/>
        </p:nvSpPr>
        <p:spPr>
          <a:xfrm>
            <a:off x="336046" y="2367171"/>
            <a:ext cx="6768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 1</a:t>
            </a:r>
          </a:p>
          <a:p>
            <a:pPr algn="ctr"/>
            <a:endParaRPr lang="nl-NL" sz="44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venijn zit in de…</a:t>
            </a:r>
          </a:p>
        </p:txBody>
      </p:sp>
    </p:spTree>
    <p:extLst>
      <p:ext uri="{BB962C8B-B14F-4D97-AF65-F5344CB8AC3E}">
        <p14:creationId xmlns:p14="http://schemas.microsoft.com/office/powerpoint/2010/main" val="1172290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F7BF5-52B1-F06A-0227-94B4E70E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E089C1E-7ACD-CAA8-A511-9800CD1AF419}"/>
              </a:ext>
            </a:extLst>
          </p:cNvPr>
          <p:cNvSpPr txBox="1"/>
          <p:nvPr/>
        </p:nvSpPr>
        <p:spPr>
          <a:xfrm>
            <a:off x="336047" y="2367171"/>
            <a:ext cx="7712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 2</a:t>
            </a:r>
          </a:p>
          <a:p>
            <a:pPr algn="ctr"/>
            <a:endParaRPr lang="nl-NL" sz="44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 verwachtingen af</a:t>
            </a:r>
          </a:p>
        </p:txBody>
      </p:sp>
    </p:spTree>
    <p:extLst>
      <p:ext uri="{BB962C8B-B14F-4D97-AF65-F5344CB8AC3E}">
        <p14:creationId xmlns:p14="http://schemas.microsoft.com/office/powerpoint/2010/main" val="234431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eel Holland Bakt wint Televizier-Ster Digital Impact | Bakkers in bedrijf">
            <a:extLst>
              <a:ext uri="{FF2B5EF4-FFF2-40B4-BE49-F238E27FC236}">
                <a16:creationId xmlns:a16="http://schemas.microsoft.com/office/drawing/2014/main" id="{BBEEB846-0355-0EA9-76EF-CD4E4DEF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60" y="469900"/>
            <a:ext cx="806644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eel Holland Bakt wint Televizier-Ster Digital Impact | Bakkers in bedrijf">
            <a:extLst>
              <a:ext uri="{FF2B5EF4-FFF2-40B4-BE49-F238E27FC236}">
                <a16:creationId xmlns:a16="http://schemas.microsoft.com/office/drawing/2014/main" id="{F85A8492-4A20-CA55-3B26-08BFB1C80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89"/>
          <a:stretch/>
        </p:blipFill>
        <p:spPr bwMode="auto">
          <a:xfrm>
            <a:off x="2095500" y="493713"/>
            <a:ext cx="8066440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ACCE579-F2A9-523C-8633-C28729A39FC2}"/>
              </a:ext>
            </a:extLst>
          </p:cNvPr>
          <p:cNvSpPr txBox="1"/>
          <p:nvPr/>
        </p:nvSpPr>
        <p:spPr>
          <a:xfrm>
            <a:off x="2180492" y="4761467"/>
            <a:ext cx="777742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 O O R</a:t>
            </a:r>
          </a:p>
        </p:txBody>
      </p:sp>
    </p:spTree>
    <p:extLst>
      <p:ext uri="{BB962C8B-B14F-4D97-AF65-F5344CB8AC3E}">
        <p14:creationId xmlns:p14="http://schemas.microsoft.com/office/powerpoint/2010/main" val="37015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8C506-7DB1-1483-E3F8-5BDB4FB6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5C5A2C9-3ECD-0EB9-5F07-B5B95EDA13CB}"/>
              </a:ext>
            </a:extLst>
          </p:cNvPr>
          <p:cNvSpPr txBox="1"/>
          <p:nvPr/>
        </p:nvSpPr>
        <p:spPr>
          <a:xfrm>
            <a:off x="-94866" y="558881"/>
            <a:ext cx="14137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A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K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T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O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O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6CE870D-AEAE-49F2-B6EE-917B4DEA2782}"/>
              </a:ext>
            </a:extLst>
          </p:cNvPr>
          <p:cNvSpPr txBox="1"/>
          <p:nvPr/>
        </p:nvSpPr>
        <p:spPr>
          <a:xfrm>
            <a:off x="155472" y="555054"/>
            <a:ext cx="349480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UDGET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FBAKENING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WALITEIT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IJD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OEL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RGANISATIE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MGEVING</a:t>
            </a:r>
          </a:p>
          <a:p>
            <a:pPr>
              <a:buClr>
                <a:srgbClr val="344BC8"/>
              </a:buClr>
            </a:pPr>
            <a:endParaRPr lang="nl-NL" sz="22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2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ISICO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D64271-1235-E941-811F-2620938E2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21" y="442035"/>
            <a:ext cx="9004279" cy="57352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A728A69-E45A-19FF-8CE7-EFDE7985D681}"/>
              </a:ext>
            </a:extLst>
          </p:cNvPr>
          <p:cNvSpPr txBox="1"/>
          <p:nvPr/>
        </p:nvSpPr>
        <p:spPr>
          <a:xfrm>
            <a:off x="8279089" y="4956258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FFC4A27-C798-7D75-3153-18540853C3E7}"/>
              </a:ext>
            </a:extLst>
          </p:cNvPr>
          <p:cNvSpPr txBox="1"/>
          <p:nvPr/>
        </p:nvSpPr>
        <p:spPr>
          <a:xfrm>
            <a:off x="8622408" y="3561212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334AC4-4339-949B-0C5A-F202716FAF03}"/>
              </a:ext>
            </a:extLst>
          </p:cNvPr>
          <p:cNvSpPr txBox="1"/>
          <p:nvPr/>
        </p:nvSpPr>
        <p:spPr>
          <a:xfrm>
            <a:off x="5975058" y="4797159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4803D1-90AC-F548-EF34-2BB100BE6847}"/>
              </a:ext>
            </a:extLst>
          </p:cNvPr>
          <p:cNvSpPr txBox="1"/>
          <p:nvPr/>
        </p:nvSpPr>
        <p:spPr>
          <a:xfrm>
            <a:off x="8359772" y="2215210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5E7EF6B-7A47-7BDF-BBD9-E6A58577D3F2}"/>
              </a:ext>
            </a:extLst>
          </p:cNvPr>
          <p:cNvSpPr txBox="1"/>
          <p:nvPr/>
        </p:nvSpPr>
        <p:spPr>
          <a:xfrm>
            <a:off x="3839868" y="3007214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C5A51FC-309A-3203-7845-92A592C7DD0F}"/>
              </a:ext>
            </a:extLst>
          </p:cNvPr>
          <p:cNvSpPr txBox="1"/>
          <p:nvPr/>
        </p:nvSpPr>
        <p:spPr>
          <a:xfrm>
            <a:off x="10407204" y="3007214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B9CD603-3BA2-9D8B-DE01-55BCD134B71E}"/>
              </a:ext>
            </a:extLst>
          </p:cNvPr>
          <p:cNvSpPr txBox="1"/>
          <p:nvPr/>
        </p:nvSpPr>
        <p:spPr>
          <a:xfrm>
            <a:off x="7853566" y="1183176"/>
            <a:ext cx="5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66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9E81F8F-F6D2-9B09-349C-9CF36D268A9B}"/>
              </a:ext>
            </a:extLst>
          </p:cNvPr>
          <p:cNvGrpSpPr/>
          <p:nvPr/>
        </p:nvGrpSpPr>
        <p:grpSpPr>
          <a:xfrm>
            <a:off x="3825217" y="1311799"/>
            <a:ext cx="546594" cy="4465405"/>
            <a:chOff x="3825217" y="1311799"/>
            <a:chExt cx="546594" cy="4465405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2C6EE3E-7FC9-09BF-410E-C79D888FA1E4}"/>
                </a:ext>
              </a:extLst>
            </p:cNvPr>
            <p:cNvSpPr txBox="1"/>
            <p:nvPr/>
          </p:nvSpPr>
          <p:spPr>
            <a:xfrm>
              <a:off x="3846540" y="4669208"/>
              <a:ext cx="5252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344BC8"/>
                </a:buClr>
              </a:pPr>
              <a:r>
                <a:rPr lang="nl-NL" sz="6600" b="1" dirty="0">
                  <a:solidFill>
                    <a:srgbClr val="00819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BA7B8C6B-E495-1042-739A-F742AD9706DB}"/>
                </a:ext>
              </a:extLst>
            </p:cNvPr>
            <p:cNvSpPr txBox="1"/>
            <p:nvPr/>
          </p:nvSpPr>
          <p:spPr>
            <a:xfrm>
              <a:off x="3825217" y="1311799"/>
              <a:ext cx="5252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344BC8"/>
                </a:buClr>
              </a:pPr>
              <a:r>
                <a:rPr lang="nl-NL" sz="6600" b="1" dirty="0">
                  <a:solidFill>
                    <a:srgbClr val="00819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4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  <p:bldP spid="10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B54C-D16F-B3A1-F478-FF924F78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FFA574-FA7D-D527-78E2-6384B049FEE3}"/>
              </a:ext>
            </a:extLst>
          </p:cNvPr>
          <p:cNvSpPr txBox="1"/>
          <p:nvPr/>
        </p:nvSpPr>
        <p:spPr>
          <a:xfrm>
            <a:off x="336046" y="2367171"/>
            <a:ext cx="74212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 3</a:t>
            </a:r>
          </a:p>
          <a:p>
            <a:pPr algn="ctr"/>
            <a:endParaRPr lang="nl-NL" sz="44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44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Maak van faalfactoren succesfactoren!</a:t>
            </a:r>
          </a:p>
        </p:txBody>
      </p:sp>
    </p:spTree>
    <p:extLst>
      <p:ext uri="{BB962C8B-B14F-4D97-AF65-F5344CB8AC3E}">
        <p14:creationId xmlns:p14="http://schemas.microsoft.com/office/powerpoint/2010/main" val="55575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5C6ED-1183-5CDA-3EB2-2FAA41CD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hond, poster, rendier&#10;&#10;Door AI gegenereerde inhoud is mogelijk onjuist.">
            <a:extLst>
              <a:ext uri="{FF2B5EF4-FFF2-40B4-BE49-F238E27FC236}">
                <a16:creationId xmlns:a16="http://schemas.microsoft.com/office/drawing/2014/main" id="{F5274E29-7189-3588-BCC2-1EDD450E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3" name="Afbeelding 2" descr="Afbeelding met verven, kunst&#10;&#10;Door AI gegenereerde inhoud is mogelijk onjuist.">
            <a:extLst>
              <a:ext uri="{FF2B5EF4-FFF2-40B4-BE49-F238E27FC236}">
                <a16:creationId xmlns:a16="http://schemas.microsoft.com/office/drawing/2014/main" id="{C723EC41-1078-60CF-C38F-B964F82F2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/>
          <a:stretch/>
        </p:blipFill>
        <p:spPr>
          <a:xfrm rot="5400000">
            <a:off x="6057900" y="723900"/>
            <a:ext cx="685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4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393D-DD3B-17F5-A575-7BD91368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4576191-3CCD-0632-DC5C-68FE03857449}"/>
              </a:ext>
            </a:extLst>
          </p:cNvPr>
          <p:cNvSpPr txBox="1"/>
          <p:nvPr/>
        </p:nvSpPr>
        <p:spPr>
          <a:xfrm>
            <a:off x="-94866" y="558881"/>
            <a:ext cx="16322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1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2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3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4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5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6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7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8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9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10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DE82434-E091-4A6F-B931-09C2F687B739}"/>
              </a:ext>
            </a:extLst>
          </p:cNvPr>
          <p:cNvSpPr txBox="1"/>
          <p:nvPr/>
        </p:nvSpPr>
        <p:spPr>
          <a:xfrm>
            <a:off x="478971" y="558881"/>
            <a:ext cx="112340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Faciliteer en wees betrokken als management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Maak ieders rol aan elkaar duidelijk (met name de borging!)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Definieer duidelijke resultaten en happy doelen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Bepaal welke competenties en capaciteit nodig is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Doe alleen projecten die nuttig zijn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Betrek de doelgroepen aan de voorkant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Maak duidelijk wat WEL en NIET bij het project hoort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Bespreek de risico’s met elkaar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Bespreek de haalbaarheid met elkaar</a:t>
            </a:r>
          </a:p>
          <a:p>
            <a:pPr>
              <a:buClr>
                <a:srgbClr val="344BC8"/>
              </a:buClr>
            </a:pPr>
            <a:endParaRPr lang="nl-NL" sz="2000" b="1" dirty="0">
              <a:solidFill>
                <a:srgbClr val="0081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344BC8"/>
              </a:buClr>
            </a:pPr>
            <a:r>
              <a:rPr lang="nl-NL" sz="2000" b="1" dirty="0">
                <a:solidFill>
                  <a:srgbClr val="0081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Deel lessen uit het verleden</a:t>
            </a:r>
          </a:p>
        </p:txBody>
      </p:sp>
    </p:spTree>
    <p:extLst>
      <p:ext uri="{BB962C8B-B14F-4D97-AF65-F5344CB8AC3E}">
        <p14:creationId xmlns:p14="http://schemas.microsoft.com/office/powerpoint/2010/main" val="279358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rev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F9F37-F1D4-9DB0-70C7-B906999ED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4985C3-80C8-8647-ED9A-DFD50838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C90BACA6-64D0-45DA-8C36-CD4468515D16}"/>
              </a:ext>
            </a:extLst>
          </p:cNvPr>
          <p:cNvSpPr/>
          <p:nvPr/>
        </p:nvSpPr>
        <p:spPr>
          <a:xfrm>
            <a:off x="7139239" y="582747"/>
            <a:ext cx="4852555" cy="1070263"/>
          </a:xfrm>
          <a:prstGeom prst="roundRect">
            <a:avLst>
              <a:gd name="adj" fmla="val 821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7030A0"/>
                </a:solidFill>
              </a:rPr>
              <a:t>Doneer nu</a:t>
            </a:r>
          </a:p>
        </p:txBody>
      </p:sp>
    </p:spTree>
    <p:extLst>
      <p:ext uri="{BB962C8B-B14F-4D97-AF65-F5344CB8AC3E}">
        <p14:creationId xmlns:p14="http://schemas.microsoft.com/office/powerpoint/2010/main" val="22943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04DA-9828-B71B-C000-D0D6AB9D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05ABB-AEF7-18DB-75B3-DE7C732EE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3" t="18276" r="13721" b="21379"/>
          <a:stretch/>
        </p:blipFill>
        <p:spPr>
          <a:xfrm>
            <a:off x="474688" y="184459"/>
            <a:ext cx="11258579" cy="63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3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A6C6559-4B74-42A6-B97E-4E3D508C5A6E}"/>
              </a:ext>
            </a:extLst>
          </p:cNvPr>
          <p:cNvSpPr>
            <a:spLocks noChangeAspect="1"/>
          </p:cNvSpPr>
          <p:nvPr/>
        </p:nvSpPr>
        <p:spPr>
          <a:xfrm>
            <a:off x="6095999" y="478477"/>
            <a:ext cx="5891204" cy="5891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 Nova Light" panose="020B030402020202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5C508E-F32F-4262-A975-FF98F589A7CA}"/>
              </a:ext>
            </a:extLst>
          </p:cNvPr>
          <p:cNvSpPr>
            <a:spLocks noChangeAspect="1"/>
          </p:cNvSpPr>
          <p:nvPr/>
        </p:nvSpPr>
        <p:spPr>
          <a:xfrm>
            <a:off x="202019" y="478477"/>
            <a:ext cx="5893982" cy="5891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 Nova Light" panose="020B0304020202020204" pitchFamily="34" charset="0"/>
            </a:endParaRPr>
          </a:p>
        </p:txBody>
      </p:sp>
      <p:pic>
        <p:nvPicPr>
          <p:cNvPr id="9" name="Picture 2" descr="Afbeelding kan het volgende bevatten: tekst">
            <a:extLst>
              <a:ext uri="{FF2B5EF4-FFF2-40B4-BE49-F238E27FC236}">
                <a16:creationId xmlns:a16="http://schemas.microsoft.com/office/drawing/2014/main" id="{76E1EA60-3729-4C0A-91C0-370AE1AC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D343-1EB5-8F8A-F682-E2B01BDDA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FB79ED1-580F-C814-363A-7472F68938BD}"/>
              </a:ext>
            </a:extLst>
          </p:cNvPr>
          <p:cNvSpPr>
            <a:spLocks noChangeAspect="1"/>
          </p:cNvSpPr>
          <p:nvPr/>
        </p:nvSpPr>
        <p:spPr>
          <a:xfrm>
            <a:off x="6095999" y="478477"/>
            <a:ext cx="5891204" cy="5891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 Nova Light" panose="020B030402020202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1FFCFF3-5F1C-B940-1F43-206B9A56848A}"/>
              </a:ext>
            </a:extLst>
          </p:cNvPr>
          <p:cNvSpPr>
            <a:spLocks noChangeAspect="1"/>
          </p:cNvSpPr>
          <p:nvPr/>
        </p:nvSpPr>
        <p:spPr>
          <a:xfrm>
            <a:off x="202019" y="478477"/>
            <a:ext cx="5893982" cy="5891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 Nova Light" panose="020B030402020202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76106EB-1C89-6DA0-9150-7ECCC817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57" y="654460"/>
            <a:ext cx="8830084" cy="55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4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fbeeldingsresultaat voor nsecure">
            <a:extLst>
              <a:ext uri="{FF2B5EF4-FFF2-40B4-BE49-F238E27FC236}">
                <a16:creationId xmlns:a16="http://schemas.microsoft.com/office/drawing/2014/main" id="{4B3939D2-B8D3-4BBF-ADB2-FC4CBE755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566773"/>
            <a:ext cx="285750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beeldingsresultaat voor elektronisch patientendossier problemen">
            <a:extLst>
              <a:ext uri="{FF2B5EF4-FFF2-40B4-BE49-F238E27FC236}">
                <a16:creationId xmlns:a16="http://schemas.microsoft.com/office/drawing/2014/main" id="{81E92ED1-45CE-485C-83E8-B27C3203E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8"/>
          <a:stretch/>
        </p:blipFill>
        <p:spPr bwMode="auto">
          <a:xfrm>
            <a:off x="0" y="0"/>
            <a:ext cx="12199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6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6F9D8-2E3D-F81C-3ED2-FBB81C93D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fbeeldingsresultaat voor nsecure">
            <a:extLst>
              <a:ext uri="{FF2B5EF4-FFF2-40B4-BE49-F238E27FC236}">
                <a16:creationId xmlns:a16="http://schemas.microsoft.com/office/drawing/2014/main" id="{B29307E2-46F7-55D8-C487-1E2506DB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566773"/>
            <a:ext cx="285750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CE17559-47D7-461E-A23C-F9B486ED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8" r="3387" b="9964"/>
          <a:stretch/>
        </p:blipFill>
        <p:spPr>
          <a:xfrm>
            <a:off x="-105794" y="-1"/>
            <a:ext cx="12297481" cy="6858001"/>
          </a:xfrm>
          <a:prstGeom prst="rect">
            <a:avLst/>
          </a:prstGeom>
        </p:spPr>
      </p:pic>
      <p:pic>
        <p:nvPicPr>
          <p:cNvPr id="12292" name="Picture 4" descr="CJG Capelle aan den IJssel - Associatie wijkteams">
            <a:extLst>
              <a:ext uri="{FF2B5EF4-FFF2-40B4-BE49-F238E27FC236}">
                <a16:creationId xmlns:a16="http://schemas.microsoft.com/office/drawing/2014/main" id="{92DA1B5A-BB6B-7A50-5F05-3D52EE79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91" y="6002766"/>
            <a:ext cx="2639196" cy="8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9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B1D97-3495-0FBB-A9FC-79AA0516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Computerpictogram&#10;&#10;Door AI gegenereerde inhoud is mogelijk onjuist.">
            <a:extLst>
              <a:ext uri="{FF2B5EF4-FFF2-40B4-BE49-F238E27FC236}">
                <a16:creationId xmlns:a16="http://schemas.microsoft.com/office/drawing/2014/main" id="{0C444888-5C2E-5AAB-898B-06E55DD9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" t="5129" r="1841" b="6812"/>
          <a:stretch>
            <a:fillRect/>
          </a:stretch>
        </p:blipFill>
        <p:spPr>
          <a:xfrm>
            <a:off x="157423" y="409470"/>
            <a:ext cx="11877153" cy="60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1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17A39CF4652843941A638A6B028BF5" ma:contentTypeVersion="13" ma:contentTypeDescription="Een nieuw document maken." ma:contentTypeScope="" ma:versionID="a3b876092086f84b5a048298280af529">
  <xsd:schema xmlns:xsd="http://www.w3.org/2001/XMLSchema" xmlns:xs="http://www.w3.org/2001/XMLSchema" xmlns:p="http://schemas.microsoft.com/office/2006/metadata/properties" xmlns:ns2="2d326f05-ef6f-4877-b33b-abb09b7d5128" xmlns:ns3="7d42a553-7c30-49a9-9ad8-bb5cd5eb4cbb" targetNamespace="http://schemas.microsoft.com/office/2006/metadata/properties" ma:root="true" ma:fieldsID="90493d4b6956930f633c067222e25102" ns2:_="" ns3:_="">
    <xsd:import namespace="2d326f05-ef6f-4877-b33b-abb09b7d5128"/>
    <xsd:import namespace="7d42a553-7c30-49a9-9ad8-bb5cd5eb4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26f05-ef6f-4877-b33b-abb09b7d5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b29649d5-2f7e-4ac3-9554-7c861e67d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2a553-7c30-49a9-9ad8-bb5cd5eb4cb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ae56ce2-8689-4b5a-941d-e924743aa7c3}" ma:internalName="TaxCatchAll" ma:showField="CatchAllData" ma:web="7d42a553-7c30-49a9-9ad8-bb5cd5eb4c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42a553-7c30-49a9-9ad8-bb5cd5eb4cbb" xsi:nil="true"/>
    <lcf76f155ced4ddcb4097134ff3c332f xmlns="2d326f05-ef6f-4877-b33b-abb09b7d51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DC43B1-CD64-46F5-B520-52673F82EA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268D5C-C82E-4A9A-A10F-8422D1FD6989}"/>
</file>

<file path=customXml/itemProps3.xml><?xml version="1.0" encoding="utf-8"?>
<ds:datastoreItem xmlns:ds="http://schemas.openxmlformats.org/officeDocument/2006/customXml" ds:itemID="{FD3A3E39-CBCA-4CF1-BE3C-4D3F3CD94F90}">
  <ds:schemaRefs>
    <ds:schemaRef ds:uri="http://schemas.microsoft.com/office/2006/metadata/properties"/>
    <ds:schemaRef ds:uri="http://purl.org/dc/dcmitype/"/>
    <ds:schemaRef ds:uri="0e85ac30-5ddb-4528-9af3-1f54d872f036"/>
    <ds:schemaRef ds:uri="http://purl.org/dc/elements/1.1/"/>
    <ds:schemaRef ds:uri="ac146cfa-7fc2-4e54-9ec9-c9715c67a64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1a604c1-c0a7-4e10-bac8-0107d2b7ce93"/>
    <ds:schemaRef ds:uri="http://www.w3.org/XML/1998/namespace"/>
    <ds:schemaRef ds:uri="c59e99a6-7dbe-4497-aa44-952dcdcd41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Breedbeeld</PresentationFormat>
  <Paragraphs>164</Paragraphs>
  <Slides>42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9" baseType="lpstr">
      <vt:lpstr>Aptos</vt:lpstr>
      <vt:lpstr>Arial</vt:lpstr>
      <vt:lpstr>Arial Nova Light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Ed Schouten</dc:creator>
  <cp:lastModifiedBy>Ed Schouten</cp:lastModifiedBy>
  <cp:revision>26</cp:revision>
  <dcterms:created xsi:type="dcterms:W3CDTF">2020-10-15T19:57:44Z</dcterms:created>
  <dcterms:modified xsi:type="dcterms:W3CDTF">2026-01-19T10:16:29Z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0x0101002617A39CF4652843941A638A6B028BF5</vt:lpwstr>
  </property>
</Properties>
</file>