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sldIdLst>
    <p:sldId id="270" r:id="rId5"/>
    <p:sldId id="272" r:id="rId6"/>
    <p:sldId id="277" r:id="rId7"/>
    <p:sldId id="276" r:id="rId8"/>
    <p:sldId id="278" r:id="rId9"/>
    <p:sldId id="279" r:id="rId10"/>
    <p:sldId id="282" r:id="rId11"/>
    <p:sldId id="283" r:id="rId12"/>
    <p:sldId id="284" r:id="rId13"/>
    <p:sldId id="257" r:id="rId14"/>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ardsectie" id="{A67F48EE-4066-4084-8282-E08A053A7CAC}">
          <p14:sldIdLst>
            <p14:sldId id="270"/>
            <p14:sldId id="272"/>
            <p14:sldId id="277"/>
            <p14:sldId id="276"/>
            <p14:sldId id="278"/>
            <p14:sldId id="279"/>
            <p14:sldId id="282"/>
            <p14:sldId id="283"/>
            <p14:sldId id="284"/>
            <p14:sldId id="25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9B877A1-742D-C62F-0C65-4A2666006AD3}" name="Koelewijn, Angelique" initials="KA" userId="S::akoelewijn@bartimeus.nl::60b29e02-4c7d-42ff-aa4e-e97935840c11" providerId="AD"/>
  <p188:author id="{421343D3-471C-AB36-8EA5-CEBC094DF1E2}" name="Pol, Elske van der" initials="Pd" userId="S::elvdpol@bartimeus.nl::c0698487-38f8-414e-a5a8-231f0a3bf7ed" providerId="AD"/>
  <p188:author id="{EB2030E1-D0FD-2A64-72A8-1A12A3391BC3}" name="Marit van Buijsen" initials="MB" userId="S::mvbuijsen_robertcoppes.nl#ext#@bartimeus.onmicrosoft.com::cf833a35-0132-4494-a6a8-fb79febd2b29" providerId="AD"/>
  <p188:author id="{A17ABFF1-9D8F-15DF-44ED-9A2E4D4B0068}" name="Anne de Vries" initials="AdV" userId="S::anne@avance-impact.nl::0d49cc55-1381-4611-815c-c15e07c98d3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19A"/>
    <a:srgbClr val="8FC8D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F61D3D-1B88-D439-0CAA-7B571C71867F}" v="51" dt="2026-01-26T16:14:09.254"/>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iers - Danen, Mischa" userId="S::mdanen_bartimeus.nl#ext#@konvisio.onmicrosoft.com::423e1f81-db51-4fc6-b945-880e5297baaa" providerId="AD" clId="Web-{37F61D3D-1B88-D439-0CAA-7B571C71867F}"/>
    <pc:docChg chg="addSld delSld modSld modSection">
      <pc:chgData name="Thiers - Danen, Mischa" userId="S::mdanen_bartimeus.nl#ext#@konvisio.onmicrosoft.com::423e1f81-db51-4fc6-b945-880e5297baaa" providerId="AD" clId="Web-{37F61D3D-1B88-D439-0CAA-7B571C71867F}" dt="2026-01-26T16:14:09.254" v="49"/>
      <pc:docMkLst>
        <pc:docMk/>
      </pc:docMkLst>
      <pc:sldChg chg="modSp del">
        <pc:chgData name="Thiers - Danen, Mischa" userId="S::mdanen_bartimeus.nl#ext#@konvisio.onmicrosoft.com::423e1f81-db51-4fc6-b945-880e5297baaa" providerId="AD" clId="Web-{37F61D3D-1B88-D439-0CAA-7B571C71867F}" dt="2026-01-26T13:49:47.663" v="9"/>
        <pc:sldMkLst>
          <pc:docMk/>
          <pc:sldMk cId="786081352" sldId="273"/>
        </pc:sldMkLst>
        <pc:spChg chg="mod">
          <ac:chgData name="Thiers - Danen, Mischa" userId="S::mdanen_bartimeus.nl#ext#@konvisio.onmicrosoft.com::423e1f81-db51-4fc6-b945-880e5297baaa" providerId="AD" clId="Web-{37F61D3D-1B88-D439-0CAA-7B571C71867F}" dt="2026-01-26T13:49:31.412" v="4" actId="20577"/>
          <ac:spMkLst>
            <pc:docMk/>
            <pc:sldMk cId="786081352" sldId="273"/>
            <ac:spMk id="4" creationId="{AA41F580-40DE-CF18-0A5A-B3D71BF8D685}"/>
          </ac:spMkLst>
        </pc:spChg>
      </pc:sldChg>
      <pc:sldChg chg="del">
        <pc:chgData name="Thiers - Danen, Mischa" userId="S::mdanen_bartimeus.nl#ext#@konvisio.onmicrosoft.com::423e1f81-db51-4fc6-b945-880e5297baaa" providerId="AD" clId="Web-{37F61D3D-1B88-D439-0CAA-7B571C71867F}" dt="2026-01-26T13:49:00.662" v="3"/>
        <pc:sldMkLst>
          <pc:docMk/>
          <pc:sldMk cId="2475026474" sldId="275"/>
        </pc:sldMkLst>
      </pc:sldChg>
      <pc:sldChg chg="addSp delSp modSp del">
        <pc:chgData name="Thiers - Danen, Mischa" userId="S::mdanen_bartimeus.nl#ext#@konvisio.onmicrosoft.com::423e1f81-db51-4fc6-b945-880e5297baaa" providerId="AD" clId="Web-{37F61D3D-1B88-D439-0CAA-7B571C71867F}" dt="2026-01-26T16:14:07.957" v="48"/>
        <pc:sldMkLst>
          <pc:docMk/>
          <pc:sldMk cId="657603903" sldId="280"/>
        </pc:sldMkLst>
        <pc:spChg chg="del mod">
          <ac:chgData name="Thiers - Danen, Mischa" userId="S::mdanen_bartimeus.nl#ext#@konvisio.onmicrosoft.com::423e1f81-db51-4fc6-b945-880e5297baaa" providerId="AD" clId="Web-{37F61D3D-1B88-D439-0CAA-7B571C71867F}" dt="2026-01-26T13:50:55.492" v="20"/>
          <ac:spMkLst>
            <pc:docMk/>
            <pc:sldMk cId="657603903" sldId="280"/>
            <ac:spMk id="4" creationId="{AA41F580-40DE-CF18-0A5A-B3D71BF8D685}"/>
          </ac:spMkLst>
        </pc:spChg>
        <pc:spChg chg="add mod">
          <ac:chgData name="Thiers - Danen, Mischa" userId="S::mdanen_bartimeus.nl#ext#@konvisio.onmicrosoft.com::423e1f81-db51-4fc6-b945-880e5297baaa" providerId="AD" clId="Web-{37F61D3D-1B88-D439-0CAA-7B571C71867F}" dt="2026-01-26T13:50:55.492" v="20"/>
          <ac:spMkLst>
            <pc:docMk/>
            <pc:sldMk cId="657603903" sldId="280"/>
            <ac:spMk id="5" creationId="{A648F31D-A6E4-CA06-ADB9-1F337A74F738}"/>
          </ac:spMkLst>
        </pc:spChg>
      </pc:sldChg>
      <pc:sldChg chg="modSp del">
        <pc:chgData name="Thiers - Danen, Mischa" userId="S::mdanen_bartimeus.nl#ext#@konvisio.onmicrosoft.com::423e1f81-db51-4fc6-b945-880e5297baaa" providerId="AD" clId="Web-{37F61D3D-1B88-D439-0CAA-7B571C71867F}" dt="2026-01-26T16:14:09.254" v="49"/>
        <pc:sldMkLst>
          <pc:docMk/>
          <pc:sldMk cId="789787594" sldId="281"/>
        </pc:sldMkLst>
        <pc:spChg chg="mod">
          <ac:chgData name="Thiers - Danen, Mischa" userId="S::mdanen_bartimeus.nl#ext#@konvisio.onmicrosoft.com::423e1f81-db51-4fc6-b945-880e5297baaa" providerId="AD" clId="Web-{37F61D3D-1B88-D439-0CAA-7B571C71867F}" dt="2026-01-26T13:52:04.899" v="34" actId="20577"/>
          <ac:spMkLst>
            <pc:docMk/>
            <pc:sldMk cId="789787594" sldId="281"/>
            <ac:spMk id="4" creationId="{7F998608-96E0-3C31-C740-F3A063038BE2}"/>
          </ac:spMkLst>
        </pc:spChg>
      </pc:sldChg>
      <pc:sldChg chg="addSp delSp modSp">
        <pc:chgData name="Thiers - Danen, Mischa" userId="S::mdanen_bartimeus.nl#ext#@konvisio.onmicrosoft.com::423e1f81-db51-4fc6-b945-880e5297baaa" providerId="AD" clId="Web-{37F61D3D-1B88-D439-0CAA-7B571C71867F}" dt="2026-01-26T13:52:48.899" v="47" actId="20577"/>
        <pc:sldMkLst>
          <pc:docMk/>
          <pc:sldMk cId="142260457" sldId="282"/>
        </pc:sldMkLst>
        <pc:spChg chg="add mod">
          <ac:chgData name="Thiers - Danen, Mischa" userId="S::mdanen_bartimeus.nl#ext#@konvisio.onmicrosoft.com::423e1f81-db51-4fc6-b945-880e5297baaa" providerId="AD" clId="Web-{37F61D3D-1B88-D439-0CAA-7B571C71867F}" dt="2026-01-26T13:51:13.461" v="25" actId="14100"/>
          <ac:spMkLst>
            <pc:docMk/>
            <pc:sldMk cId="142260457" sldId="282"/>
            <ac:spMk id="3" creationId="{AA41F580-40DE-CF18-0A5A-B3D71BF8D685}"/>
          </ac:spMkLst>
        </pc:spChg>
        <pc:spChg chg="add del mod">
          <ac:chgData name="Thiers - Danen, Mischa" userId="S::mdanen_bartimeus.nl#ext#@konvisio.onmicrosoft.com::423e1f81-db51-4fc6-b945-880e5297baaa" providerId="AD" clId="Web-{37F61D3D-1B88-D439-0CAA-7B571C71867F}" dt="2026-01-26T13:52:48.899" v="47" actId="20577"/>
          <ac:spMkLst>
            <pc:docMk/>
            <pc:sldMk cId="142260457" sldId="282"/>
            <ac:spMk id="4" creationId="{14A9AB19-DBA3-129D-B171-A3E43E762617}"/>
          </ac:spMkLst>
        </pc:spChg>
        <pc:spChg chg="add del mod">
          <ac:chgData name="Thiers - Danen, Mischa" userId="S::mdanen_bartimeus.nl#ext#@konvisio.onmicrosoft.com::423e1f81-db51-4fc6-b945-880e5297baaa" providerId="AD" clId="Web-{37F61D3D-1B88-D439-0CAA-7B571C71867F}" dt="2026-01-26T13:51:47.508" v="31"/>
          <ac:spMkLst>
            <pc:docMk/>
            <pc:sldMk cId="142260457" sldId="282"/>
            <ac:spMk id="6" creationId="{8A238C50-9AD5-06CC-9CC9-A470F6FFE1CD}"/>
          </ac:spMkLst>
        </pc:spChg>
        <pc:picChg chg="mod">
          <ac:chgData name="Thiers - Danen, Mischa" userId="S::mdanen_bartimeus.nl#ext#@konvisio.onmicrosoft.com::423e1f81-db51-4fc6-b945-880e5297baaa" providerId="AD" clId="Web-{37F61D3D-1B88-D439-0CAA-7B571C71867F}" dt="2026-01-26T13:52:35.774" v="43" actId="14100"/>
          <ac:picMkLst>
            <pc:docMk/>
            <pc:sldMk cId="142260457" sldId="282"/>
            <ac:picMk id="2" creationId="{5D2CBE23-7CA5-7C2C-384B-26641E4D7A0D}"/>
          </ac:picMkLst>
        </pc:picChg>
      </pc:sldChg>
      <pc:sldChg chg="del">
        <pc:chgData name="Thiers - Danen, Mischa" userId="S::mdanen_bartimeus.nl#ext#@konvisio.onmicrosoft.com::423e1f81-db51-4fc6-b945-880e5297baaa" providerId="AD" clId="Web-{37F61D3D-1B88-D439-0CAA-7B571C71867F}" dt="2026-01-26T13:48:06.208" v="0"/>
        <pc:sldMkLst>
          <pc:docMk/>
          <pc:sldMk cId="172151356" sldId="283"/>
        </pc:sldMkLst>
      </pc:sldChg>
      <pc:sldChg chg="add">
        <pc:chgData name="Thiers - Danen, Mischa" userId="S::mdanen_bartimeus.nl#ext#@konvisio.onmicrosoft.com::423e1f81-db51-4fc6-b945-880e5297baaa" providerId="AD" clId="Web-{37F61D3D-1B88-D439-0CAA-7B571C71867F}" dt="2026-01-26T13:48:27.833" v="1"/>
        <pc:sldMkLst>
          <pc:docMk/>
          <pc:sldMk cId="3387850720" sldId="283"/>
        </pc:sldMkLst>
      </pc:sldChg>
      <pc:sldChg chg="add">
        <pc:chgData name="Thiers - Danen, Mischa" userId="S::mdanen_bartimeus.nl#ext#@konvisio.onmicrosoft.com::423e1f81-db51-4fc6-b945-880e5297baaa" providerId="AD" clId="Web-{37F61D3D-1B88-D439-0CAA-7B571C71867F}" dt="2026-01-26T13:48:38.412" v="2"/>
        <pc:sldMkLst>
          <pc:docMk/>
          <pc:sldMk cId="2958807895" sldId="28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4C5BE9-6F10-B940-9633-032A80778984}" type="datetimeFigureOut">
              <a:rPr lang="nl-NL" smtClean="0"/>
              <a:t>26-1-2026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B21953-208F-0E4D-B07C-B25FC8C44955}" type="slidenum">
              <a:rPr lang="nl-NL" smtClean="0"/>
              <a:t>‹#›</a:t>
            </a:fld>
            <a:endParaRPr lang="nl-NL"/>
          </a:p>
        </p:txBody>
      </p:sp>
    </p:spTree>
    <p:extLst>
      <p:ext uri="{BB962C8B-B14F-4D97-AF65-F5344CB8AC3E}">
        <p14:creationId xmlns:p14="http://schemas.microsoft.com/office/powerpoint/2010/main" val="33024172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B9B21953-208F-0E4D-B07C-B25FC8C44955}" type="slidenum">
              <a:rPr lang="nl-NL" smtClean="0"/>
              <a:t>1</a:t>
            </a:fld>
            <a:endParaRPr lang="nl-NL"/>
          </a:p>
        </p:txBody>
      </p:sp>
    </p:spTree>
    <p:extLst>
      <p:ext uri="{BB962C8B-B14F-4D97-AF65-F5344CB8AC3E}">
        <p14:creationId xmlns:p14="http://schemas.microsoft.com/office/powerpoint/2010/main" val="3910746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eaLnBrk="1" hangingPunct="1"/>
            <a:r>
              <a:rPr lang="nl-NL" altLang="nl-NL"/>
              <a:t>Taal is meer dan woorden. Ook sfeer, gezichtsuitdrukkingen, emoties, etc.</a:t>
            </a:r>
          </a:p>
          <a:p>
            <a:pPr eaLnBrk="1" hangingPunct="1"/>
            <a:r>
              <a:rPr lang="nl-NL" altLang="nl-NL"/>
              <a:t>SHC is een middel om meer betrokken te zijn bij het sociale gebeuren.</a:t>
            </a:r>
          </a:p>
          <a:p>
            <a:pPr eaLnBrk="1" hangingPunct="1"/>
            <a:r>
              <a:rPr lang="nl-NL" altLang="nl-NL"/>
              <a:t>Ondersteunende communicatie vorm middels tastboodschappen op het lichaam.</a:t>
            </a:r>
          </a:p>
          <a:p>
            <a:pPr eaLnBrk="1" hangingPunct="1"/>
            <a:endParaRPr lang="nl-NL" altLang="nl-NL"/>
          </a:p>
          <a:p>
            <a:pPr eaLnBrk="1" hangingPunct="1"/>
            <a:r>
              <a:rPr lang="nl-NL" altLang="nl-NL"/>
              <a:t>Mensen met beperking in horen en zien ervaren vaak een gebrek aan informatie binnen de communicatie met anderen. Met name op het gebied van non-verbale info zoals bv gezichtsuitdrukkingen, maar ook in het geval van ruimtelijke- en omgevingsinformatie.</a:t>
            </a:r>
          </a:p>
          <a:p>
            <a:pPr eaLnBrk="1" hangingPunct="1"/>
            <a:endParaRPr lang="nl-NL" altLang="nl-NL"/>
          </a:p>
          <a:p>
            <a:pPr eaLnBrk="1" hangingPunct="1"/>
            <a:r>
              <a:rPr lang="nl-NL" altLang="nl-NL"/>
              <a:t>SHC is voornamelijk gericht op het vertalen van deze non-verbale info naar duidelijke tastboodschappen.</a:t>
            </a:r>
          </a:p>
          <a:p>
            <a:endParaRPr lang="nl-NL"/>
          </a:p>
        </p:txBody>
      </p:sp>
      <p:sp>
        <p:nvSpPr>
          <p:cNvPr id="4" name="Tijdelijke aanduiding voor dianummer 3"/>
          <p:cNvSpPr>
            <a:spLocks noGrp="1"/>
          </p:cNvSpPr>
          <p:nvPr>
            <p:ph type="sldNum" sz="quarter" idx="5"/>
          </p:nvPr>
        </p:nvSpPr>
        <p:spPr/>
        <p:txBody>
          <a:bodyPr/>
          <a:lstStyle/>
          <a:p>
            <a:fld id="{B9B21953-208F-0E4D-B07C-B25FC8C44955}" type="slidenum">
              <a:rPr lang="nl-NL" smtClean="0"/>
              <a:t>3</a:t>
            </a:fld>
            <a:endParaRPr lang="nl-NL"/>
          </a:p>
        </p:txBody>
      </p:sp>
    </p:spTree>
    <p:extLst>
      <p:ext uri="{BB962C8B-B14F-4D97-AF65-F5344CB8AC3E}">
        <p14:creationId xmlns:p14="http://schemas.microsoft.com/office/powerpoint/2010/main" val="2934389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a:t>Hoe intens? Hoe erg huilt iemand? Snikken, heel erg huilen?</a:t>
            </a:r>
          </a:p>
          <a:p>
            <a:endParaRPr lang="nl-NL"/>
          </a:p>
        </p:txBody>
      </p:sp>
      <p:sp>
        <p:nvSpPr>
          <p:cNvPr id="4" name="Tijdelijke aanduiding voor dianummer 3"/>
          <p:cNvSpPr>
            <a:spLocks noGrp="1"/>
          </p:cNvSpPr>
          <p:nvPr>
            <p:ph type="sldNum" sz="quarter" idx="5"/>
          </p:nvPr>
        </p:nvSpPr>
        <p:spPr/>
        <p:txBody>
          <a:bodyPr/>
          <a:lstStyle/>
          <a:p>
            <a:fld id="{B9B21953-208F-0E4D-B07C-B25FC8C44955}" type="slidenum">
              <a:rPr lang="nl-NL" smtClean="0"/>
              <a:t>4</a:t>
            </a:fld>
            <a:endParaRPr lang="nl-NL"/>
          </a:p>
        </p:txBody>
      </p:sp>
    </p:spTree>
    <p:extLst>
      <p:ext uri="{BB962C8B-B14F-4D97-AF65-F5344CB8AC3E}">
        <p14:creationId xmlns:p14="http://schemas.microsoft.com/office/powerpoint/2010/main" val="32092398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Vanuit diverse workshops over SHC vanuit het buitenland is de wens ontstaan om SHC naar Nederland te halen en hiervoor een eigen standaard te ontwikkelen en aan te kunnen bieden in de vorm van e</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kern="1200">
                <a:solidFill>
                  <a:schemeClr val="tx1"/>
                </a:solidFill>
                <a:effectLst/>
                <a:latin typeface="+mn-lt"/>
                <a:ea typeface="+mn-ea"/>
                <a:cs typeface="+mn-cs"/>
              </a:rPr>
              <a:t>Hiervoor hebben de 5 organisaties: </a:t>
            </a:r>
            <a:r>
              <a:rPr lang="nl-NL" sz="1200" kern="1200" err="1">
                <a:solidFill>
                  <a:schemeClr val="tx1"/>
                </a:solidFill>
                <a:effectLst/>
                <a:latin typeface="+mn-lt"/>
                <a:ea typeface="+mn-ea"/>
                <a:cs typeface="+mn-cs"/>
              </a:rPr>
              <a:t>Bartiméus</a:t>
            </a:r>
            <a:r>
              <a:rPr lang="nl-NL" sz="1200" kern="1200">
                <a:solidFill>
                  <a:schemeClr val="tx1"/>
                </a:solidFill>
                <a:effectLst/>
                <a:latin typeface="+mn-lt"/>
                <a:ea typeface="+mn-ea"/>
                <a:cs typeface="+mn-cs"/>
              </a:rPr>
              <a:t>, GGMD, </a:t>
            </a:r>
            <a:r>
              <a:rPr lang="nl-NL" sz="1200" kern="1200" err="1">
                <a:solidFill>
                  <a:schemeClr val="tx1"/>
                </a:solidFill>
                <a:effectLst/>
                <a:latin typeface="+mn-lt"/>
                <a:ea typeface="+mn-ea"/>
                <a:cs typeface="+mn-cs"/>
              </a:rPr>
              <a:t>Kalorama</a:t>
            </a:r>
            <a:r>
              <a:rPr lang="nl-NL" sz="1200" kern="1200">
                <a:solidFill>
                  <a:schemeClr val="tx1"/>
                </a:solidFill>
                <a:effectLst/>
                <a:latin typeface="+mn-lt"/>
                <a:ea typeface="+mn-ea"/>
                <a:cs typeface="+mn-cs"/>
              </a:rPr>
              <a:t>, </a:t>
            </a:r>
            <a:r>
              <a:rPr lang="nl-NL" sz="1200" kern="1200" err="1">
                <a:solidFill>
                  <a:schemeClr val="tx1"/>
                </a:solidFill>
                <a:effectLst/>
                <a:latin typeface="+mn-lt"/>
                <a:ea typeface="+mn-ea"/>
                <a:cs typeface="+mn-cs"/>
              </a:rPr>
              <a:t>Kentalis</a:t>
            </a:r>
            <a:r>
              <a:rPr lang="nl-NL" sz="1200" kern="1200">
                <a:solidFill>
                  <a:schemeClr val="tx1"/>
                </a:solidFill>
                <a:effectLst/>
                <a:latin typeface="+mn-lt"/>
                <a:ea typeface="+mn-ea"/>
                <a:cs typeface="+mn-cs"/>
              </a:rPr>
              <a:t> en Visio, die ook samenwerken binnen DB-</a:t>
            </a:r>
            <a:r>
              <a:rPr lang="nl-NL" sz="1200" kern="1200" err="1">
                <a:solidFill>
                  <a:schemeClr val="tx1"/>
                </a:solidFill>
                <a:effectLst/>
                <a:latin typeface="+mn-lt"/>
                <a:ea typeface="+mn-ea"/>
                <a:cs typeface="+mn-cs"/>
              </a:rPr>
              <a:t>connect</a:t>
            </a:r>
            <a:r>
              <a:rPr lang="nl-NL" sz="1200" kern="1200">
                <a:solidFill>
                  <a:schemeClr val="tx1"/>
                </a:solidFill>
                <a:effectLst/>
                <a:latin typeface="+mn-lt"/>
                <a:ea typeface="+mn-ea"/>
                <a:cs typeface="+mn-cs"/>
              </a:rPr>
              <a:t> de handen ineen geslagen en zijn hierin gaan samenwerken binnen een tweejarig project.</a:t>
            </a:r>
          </a:p>
          <a:p>
            <a:r>
              <a:rPr lang="nl-NL"/>
              <a:t>en cursus. </a:t>
            </a:r>
          </a:p>
          <a:p>
            <a:endParaRPr lang="nl-NL"/>
          </a:p>
        </p:txBody>
      </p:sp>
      <p:sp>
        <p:nvSpPr>
          <p:cNvPr id="4" name="Tijdelijke aanduiding voor dianummer 3"/>
          <p:cNvSpPr>
            <a:spLocks noGrp="1"/>
          </p:cNvSpPr>
          <p:nvPr>
            <p:ph type="sldNum" sz="quarter" idx="5"/>
          </p:nvPr>
        </p:nvSpPr>
        <p:spPr/>
        <p:txBody>
          <a:bodyPr/>
          <a:lstStyle/>
          <a:p>
            <a:fld id="{B9B21953-208F-0E4D-B07C-B25FC8C44955}" type="slidenum">
              <a:rPr lang="nl-NL" smtClean="0"/>
              <a:t>5</a:t>
            </a:fld>
            <a:endParaRPr lang="nl-NL"/>
          </a:p>
        </p:txBody>
      </p:sp>
    </p:spTree>
    <p:extLst>
      <p:ext uri="{BB962C8B-B14F-4D97-AF65-F5344CB8AC3E}">
        <p14:creationId xmlns:p14="http://schemas.microsoft.com/office/powerpoint/2010/main" val="38013600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kern="100">
                <a:effectLst/>
                <a:latin typeface="Verdana" panose="020B0604030504040204" pitchFamily="34" charset="0"/>
                <a:ea typeface="Aptos" panose="020B0004020202020204" pitchFamily="34" charset="0"/>
                <a:cs typeface="Times New Roman" panose="02020603050405020304" pitchFamily="18" charset="0"/>
              </a:rPr>
              <a:t>In 2015 gestart met project SHC, direct vanaf de start zijn er ervaringsdeskundigen (ED) betrokken bij het samenstellen van de basiscursus en de aanvullingen in de jaren erna. En andere activiteiten die er maar gedaan worden, zoals workshops, etc. bijv. tijdens </a:t>
            </a:r>
            <a:r>
              <a:rPr lang="nl-NL" sz="1200" kern="100" err="1">
                <a:effectLst/>
                <a:latin typeface="Verdana" panose="020B0604030504040204" pitchFamily="34" charset="0"/>
                <a:ea typeface="Aptos" panose="020B0004020202020204" pitchFamily="34" charset="0"/>
                <a:cs typeface="Times New Roman" panose="02020603050405020304" pitchFamily="18" charset="0"/>
              </a:rPr>
              <a:t>Usher</a:t>
            </a:r>
            <a:r>
              <a:rPr lang="nl-NL" sz="1200" kern="100">
                <a:effectLst/>
                <a:latin typeface="Verdana" panose="020B0604030504040204" pitchFamily="34" charset="0"/>
                <a:ea typeface="Aptos" panose="020B0004020202020204" pitchFamily="34" charset="0"/>
                <a:cs typeface="Times New Roman" panose="02020603050405020304" pitchFamily="18" charset="0"/>
              </a:rPr>
              <a:t> 2025 </a:t>
            </a:r>
            <a:r>
              <a:rPr lang="nl-NL" sz="1200" kern="100" err="1">
                <a:effectLst/>
                <a:latin typeface="Verdana" panose="020B0604030504040204" pitchFamily="34" charset="0"/>
                <a:ea typeface="Aptos" panose="020B0004020202020204" pitchFamily="34" charset="0"/>
                <a:cs typeface="Times New Roman" panose="02020603050405020304" pitchFamily="18" charset="0"/>
              </a:rPr>
              <a:t>etc</a:t>
            </a:r>
            <a:r>
              <a:rPr lang="nl-NL" sz="1200" kern="100">
                <a:effectLst/>
                <a:latin typeface="Verdana" panose="020B0604030504040204" pitchFamily="34" charset="0"/>
                <a:ea typeface="Aptos" panose="020B0004020202020204" pitchFamily="34" charset="0"/>
                <a:cs typeface="Times New Roman" panose="02020603050405020304" pitchFamily="18" charset="0"/>
              </a:rPr>
              <a:t>… De ED heeft duidelijk input op alles wat er gedaan wordt</a:t>
            </a:r>
            <a:endParaRPr lang="nl-NL" sz="1200" kern="100">
              <a:effectLst/>
              <a:latin typeface="Aptos" panose="020B0004020202020204" pitchFamily="34" charset="0"/>
              <a:ea typeface="Aptos" panose="020B0004020202020204" pitchFamily="34" charset="0"/>
              <a:cs typeface="Times New Roman" panose="02020603050405020304" pitchFamily="18" charset="0"/>
            </a:endParaRPr>
          </a:p>
          <a:p>
            <a:endParaRPr lang="nl-NL"/>
          </a:p>
        </p:txBody>
      </p:sp>
      <p:sp>
        <p:nvSpPr>
          <p:cNvPr id="4" name="Tijdelijke aanduiding voor dianummer 3"/>
          <p:cNvSpPr>
            <a:spLocks noGrp="1"/>
          </p:cNvSpPr>
          <p:nvPr>
            <p:ph type="sldNum" sz="quarter" idx="5"/>
          </p:nvPr>
        </p:nvSpPr>
        <p:spPr/>
        <p:txBody>
          <a:bodyPr/>
          <a:lstStyle/>
          <a:p>
            <a:fld id="{B9B21953-208F-0E4D-B07C-B25FC8C44955}" type="slidenum">
              <a:rPr lang="nl-NL" smtClean="0"/>
              <a:t>6</a:t>
            </a:fld>
            <a:endParaRPr lang="nl-NL"/>
          </a:p>
        </p:txBody>
      </p:sp>
    </p:spTree>
    <p:extLst>
      <p:ext uri="{BB962C8B-B14F-4D97-AF65-F5344CB8AC3E}">
        <p14:creationId xmlns:p14="http://schemas.microsoft.com/office/powerpoint/2010/main" val="20078975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Van de professional vraagt dit; </a:t>
            </a:r>
          </a:p>
          <a:p>
            <a:r>
              <a:rPr lang="nl-NL"/>
              <a:t>Vragen van een ED nodig heeft van de professional om bij te kunnen dragen</a:t>
            </a:r>
          </a:p>
          <a:p>
            <a:r>
              <a:rPr lang="nl-NL"/>
              <a:t>Belang van samenwerken inzien</a:t>
            </a:r>
          </a:p>
          <a:p>
            <a:r>
              <a:rPr lang="nl-NL"/>
              <a:t>Dat het van meerwaarde is voor de cliënten, collega professionals</a:t>
            </a:r>
          </a:p>
          <a:p>
            <a:r>
              <a:rPr lang="nl-NL"/>
              <a:t>Inzet en soms extra  tijd om zaken voor te willen bereiden en te overleggen</a:t>
            </a:r>
          </a:p>
          <a:p>
            <a:endParaRPr lang="nl-NL"/>
          </a:p>
        </p:txBody>
      </p:sp>
      <p:sp>
        <p:nvSpPr>
          <p:cNvPr id="4" name="Tijdelijke aanduiding voor dianummer 3"/>
          <p:cNvSpPr>
            <a:spLocks noGrp="1"/>
          </p:cNvSpPr>
          <p:nvPr>
            <p:ph type="sldNum" sz="quarter" idx="5"/>
          </p:nvPr>
        </p:nvSpPr>
        <p:spPr/>
        <p:txBody>
          <a:bodyPr/>
          <a:lstStyle/>
          <a:p>
            <a:fld id="{B9B21953-208F-0E4D-B07C-B25FC8C44955}" type="slidenum">
              <a:rPr lang="nl-NL" smtClean="0"/>
              <a:t>8</a:t>
            </a:fld>
            <a:endParaRPr lang="nl-NL"/>
          </a:p>
        </p:txBody>
      </p:sp>
    </p:spTree>
    <p:extLst>
      <p:ext uri="{BB962C8B-B14F-4D97-AF65-F5344CB8AC3E}">
        <p14:creationId xmlns:p14="http://schemas.microsoft.com/office/powerpoint/2010/main" val="10866336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OGO">
    <p:spTree>
      <p:nvGrpSpPr>
        <p:cNvPr id="1" name=""/>
        <p:cNvGrpSpPr/>
        <p:nvPr/>
      </p:nvGrpSpPr>
      <p:grpSpPr>
        <a:xfrm>
          <a:off x="0" y="0"/>
          <a:ext cx="0" cy="0"/>
          <a:chOff x="0" y="0"/>
          <a:chExt cx="0" cy="0"/>
        </a:xfrm>
      </p:grpSpPr>
      <p:pic>
        <p:nvPicPr>
          <p:cNvPr id="10" name="kennis over zien" descr="Logo Kennis over Zien">
            <a:extLst>
              <a:ext uri="{FF2B5EF4-FFF2-40B4-BE49-F238E27FC236}">
                <a16:creationId xmlns:a16="http://schemas.microsoft.com/office/drawing/2014/main" id="{7EF244B9-1720-AA47-8E07-C0679F01A7C5}"/>
              </a:ext>
            </a:extLst>
          </p:cNvPr>
          <p:cNvPicPr>
            <a:picLocks noChangeAspect="1"/>
          </p:cNvPicPr>
          <p:nvPr userDrawn="1"/>
        </p:nvPicPr>
        <p:blipFill>
          <a:blip r:embed="rId2"/>
          <a:stretch>
            <a:fillRect/>
          </a:stretch>
        </p:blipFill>
        <p:spPr>
          <a:xfrm>
            <a:off x="0" y="8021"/>
            <a:ext cx="12192000" cy="6858000"/>
          </a:xfrm>
          <a:prstGeom prst="rect">
            <a:avLst/>
          </a:prstGeom>
        </p:spPr>
      </p:pic>
    </p:spTree>
    <p:extLst>
      <p:ext uri="{BB962C8B-B14F-4D97-AF65-F5344CB8AC3E}">
        <p14:creationId xmlns:p14="http://schemas.microsoft.com/office/powerpoint/2010/main" val="282370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p:bg>
      <p:bgPr>
        <a:solidFill>
          <a:schemeClr val="accent1">
            <a:lumMod val="20000"/>
            <a:lumOff val="80000"/>
            <a:alpha val="30490"/>
          </a:schemeClr>
        </a:solidFill>
        <a:effectLst/>
      </p:bgPr>
    </p:bg>
    <p:spTree>
      <p:nvGrpSpPr>
        <p:cNvPr id="1" name=""/>
        <p:cNvGrpSpPr/>
        <p:nvPr/>
      </p:nvGrpSpPr>
      <p:grpSpPr>
        <a:xfrm>
          <a:off x="0" y="0"/>
          <a:ext cx="0" cy="0"/>
          <a:chOff x="0" y="0"/>
          <a:chExt cx="0" cy="0"/>
        </a:xfrm>
      </p:grpSpPr>
      <p:pic>
        <p:nvPicPr>
          <p:cNvPr id="13" name="Afbeelding 12">
            <a:extLst>
              <a:ext uri="{FF2B5EF4-FFF2-40B4-BE49-F238E27FC236}">
                <a16:creationId xmlns:a16="http://schemas.microsoft.com/office/drawing/2014/main" id="{DBD34C53-1760-C04C-BB58-BC7B0D8AF12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352276" y="5183841"/>
            <a:ext cx="2386632" cy="1197533"/>
          </a:xfrm>
          <a:prstGeom prst="rect">
            <a:avLst/>
          </a:prstGeom>
        </p:spPr>
      </p:pic>
      <p:sp>
        <p:nvSpPr>
          <p:cNvPr id="15" name="Tijdelijke aanduiding voor tekst 14">
            <a:extLst>
              <a:ext uri="{FF2B5EF4-FFF2-40B4-BE49-F238E27FC236}">
                <a16:creationId xmlns:a16="http://schemas.microsoft.com/office/drawing/2014/main" id="{8C1563F1-E517-B841-BFE3-498C838DBDE7}"/>
              </a:ext>
            </a:extLst>
          </p:cNvPr>
          <p:cNvSpPr>
            <a:spLocks noGrp="1"/>
          </p:cNvSpPr>
          <p:nvPr>
            <p:ph type="body" sz="quarter" idx="10" hasCustomPrompt="1"/>
          </p:nvPr>
        </p:nvSpPr>
        <p:spPr>
          <a:xfrm>
            <a:off x="1174240" y="1130577"/>
            <a:ext cx="10564668" cy="2820321"/>
          </a:xfrm>
          <a:prstGeom prst="rect">
            <a:avLst/>
          </a:prstGeom>
        </p:spPr>
        <p:txBody>
          <a:bodyPr lIns="0" tIns="0" rIns="0" bIns="0"/>
          <a:lstStyle>
            <a:lvl1pPr marL="0" indent="0">
              <a:lnSpc>
                <a:spcPts val="7500"/>
              </a:lnSpc>
              <a:spcBef>
                <a:spcPts val="0"/>
              </a:spcBef>
              <a:buFontTx/>
              <a:buNone/>
              <a:defRPr sz="6000" b="1" i="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nl-NL"/>
              <a:t>Titel van de presentatie en de tweede regel</a:t>
            </a:r>
          </a:p>
        </p:txBody>
      </p:sp>
      <p:sp>
        <p:nvSpPr>
          <p:cNvPr id="17" name="Tijdelijke aanduiding voor tekst 16">
            <a:extLst>
              <a:ext uri="{FF2B5EF4-FFF2-40B4-BE49-F238E27FC236}">
                <a16:creationId xmlns:a16="http://schemas.microsoft.com/office/drawing/2014/main" id="{30FA9B6A-4086-EE41-ADA5-1A384761DEE7}"/>
              </a:ext>
            </a:extLst>
          </p:cNvPr>
          <p:cNvSpPr>
            <a:spLocks noGrp="1"/>
          </p:cNvSpPr>
          <p:nvPr>
            <p:ph type="body" sz="quarter" idx="11" hasCustomPrompt="1"/>
          </p:nvPr>
        </p:nvSpPr>
        <p:spPr>
          <a:xfrm>
            <a:off x="1174240" y="4094311"/>
            <a:ext cx="10564668" cy="946117"/>
          </a:xfrm>
          <a:prstGeom prst="rect">
            <a:avLst/>
          </a:prstGeom>
        </p:spPr>
        <p:txBody>
          <a:bodyPr lIns="0" tIns="0" rIns="0" bIns="0"/>
          <a:lstStyle>
            <a:lvl1pPr marL="0" indent="0">
              <a:lnSpc>
                <a:spcPts val="5400"/>
              </a:lnSpc>
              <a:spcBef>
                <a:spcPts val="0"/>
              </a:spcBef>
              <a:buFontTx/>
              <a:buNone/>
              <a:defRPr sz="3600" b="0" i="0">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457200" indent="0">
              <a:buNone/>
              <a:defRPr/>
            </a:lvl2pPr>
          </a:lstStyle>
          <a:p>
            <a:pPr lvl="0"/>
            <a:r>
              <a:rPr lang="nl-NL"/>
              <a:t>Ondertitel</a:t>
            </a:r>
          </a:p>
        </p:txBody>
      </p:sp>
    </p:spTree>
    <p:extLst>
      <p:ext uri="{BB962C8B-B14F-4D97-AF65-F5344CB8AC3E}">
        <p14:creationId xmlns:p14="http://schemas.microsoft.com/office/powerpoint/2010/main" val="2414676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diapositief">
    <p:bg>
      <p:bgPr>
        <a:solidFill>
          <a:schemeClr val="accent1"/>
        </a:solidFill>
        <a:effectLst/>
      </p:bgPr>
    </p:bg>
    <p:spTree>
      <p:nvGrpSpPr>
        <p:cNvPr id="1" name=""/>
        <p:cNvGrpSpPr/>
        <p:nvPr/>
      </p:nvGrpSpPr>
      <p:grpSpPr>
        <a:xfrm>
          <a:off x="0" y="0"/>
          <a:ext cx="0" cy="0"/>
          <a:chOff x="0" y="0"/>
          <a:chExt cx="0" cy="0"/>
        </a:xfrm>
      </p:grpSpPr>
      <p:pic>
        <p:nvPicPr>
          <p:cNvPr id="13" name="Afbeelding 12" descr="Logo Kennis over Zien">
            <a:extLst>
              <a:ext uri="{FF2B5EF4-FFF2-40B4-BE49-F238E27FC236}">
                <a16:creationId xmlns:a16="http://schemas.microsoft.com/office/drawing/2014/main" id="{DBD34C53-1760-C04C-BB58-BC7B0D8AF124}"/>
              </a:ext>
            </a:extLst>
          </p:cNvPr>
          <p:cNvPicPr>
            <a:picLocks noChangeAspect="1"/>
          </p:cNvPicPr>
          <p:nvPr userDrawn="1"/>
        </p:nvPicPr>
        <p:blipFill>
          <a:blip r:embed="rId2"/>
          <a:stretch>
            <a:fillRect/>
          </a:stretch>
        </p:blipFill>
        <p:spPr>
          <a:xfrm>
            <a:off x="9352276" y="5183841"/>
            <a:ext cx="2386632" cy="1197533"/>
          </a:xfrm>
          <a:prstGeom prst="rect">
            <a:avLst/>
          </a:prstGeom>
        </p:spPr>
      </p:pic>
      <p:sp>
        <p:nvSpPr>
          <p:cNvPr id="15" name="Tijdelijke aanduiding voor tekst 14">
            <a:extLst>
              <a:ext uri="{FF2B5EF4-FFF2-40B4-BE49-F238E27FC236}">
                <a16:creationId xmlns:a16="http://schemas.microsoft.com/office/drawing/2014/main" id="{8C1563F1-E517-B841-BFE3-498C838DBDE7}"/>
              </a:ext>
            </a:extLst>
          </p:cNvPr>
          <p:cNvSpPr>
            <a:spLocks noGrp="1"/>
          </p:cNvSpPr>
          <p:nvPr>
            <p:ph type="body" sz="quarter" idx="10" hasCustomPrompt="1"/>
          </p:nvPr>
        </p:nvSpPr>
        <p:spPr>
          <a:xfrm>
            <a:off x="1174240" y="1130577"/>
            <a:ext cx="10564668" cy="2820321"/>
          </a:xfrm>
          <a:prstGeom prst="rect">
            <a:avLst/>
          </a:prstGeom>
        </p:spPr>
        <p:txBody>
          <a:bodyPr lIns="0" tIns="0" rIns="0" bIns="0"/>
          <a:lstStyle>
            <a:lvl1pPr marL="0" indent="0">
              <a:lnSpc>
                <a:spcPts val="7200"/>
              </a:lnSpc>
              <a:spcBef>
                <a:spcPts val="0"/>
              </a:spcBef>
              <a:buFontTx/>
              <a:buNone/>
              <a:defRPr sz="6000" b="1" i="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nl-NL"/>
              <a:t>Titel van de presentatie</a:t>
            </a:r>
          </a:p>
        </p:txBody>
      </p:sp>
      <p:sp>
        <p:nvSpPr>
          <p:cNvPr id="17" name="Tijdelijke aanduiding voor tekst 16">
            <a:extLst>
              <a:ext uri="{FF2B5EF4-FFF2-40B4-BE49-F238E27FC236}">
                <a16:creationId xmlns:a16="http://schemas.microsoft.com/office/drawing/2014/main" id="{30FA9B6A-4086-EE41-ADA5-1A384761DEE7}"/>
              </a:ext>
            </a:extLst>
          </p:cNvPr>
          <p:cNvSpPr>
            <a:spLocks noGrp="1"/>
          </p:cNvSpPr>
          <p:nvPr>
            <p:ph type="body" sz="quarter" idx="11" hasCustomPrompt="1"/>
          </p:nvPr>
        </p:nvSpPr>
        <p:spPr>
          <a:xfrm>
            <a:off x="1174240" y="4094311"/>
            <a:ext cx="10564668" cy="946117"/>
          </a:xfrm>
          <a:prstGeom prst="rect">
            <a:avLst/>
          </a:prstGeom>
        </p:spPr>
        <p:txBody>
          <a:bodyPr lIns="0" tIns="0" rIns="0" bIns="0"/>
          <a:lstStyle>
            <a:lvl1pPr marL="0" indent="0">
              <a:lnSpc>
                <a:spcPts val="5400"/>
              </a:lnSpc>
              <a:spcBef>
                <a:spcPts val="0"/>
              </a:spcBef>
              <a:buFontTx/>
              <a:buNone/>
              <a:defRPr sz="3600" b="0" i="0">
                <a:solidFill>
                  <a:schemeClr val="bg1"/>
                </a:solidFill>
                <a:latin typeface="Verdana" panose="020B0604030504040204" pitchFamily="34" charset="0"/>
                <a:ea typeface="Verdana" panose="020B0604030504040204" pitchFamily="34" charset="0"/>
                <a:cs typeface="Verdana" panose="020B0604030504040204" pitchFamily="34" charset="0"/>
              </a:defRPr>
            </a:lvl1pPr>
            <a:lvl2pPr marL="457200" indent="0">
              <a:buNone/>
              <a:defRPr/>
            </a:lvl2pPr>
          </a:lstStyle>
          <a:p>
            <a:pPr lvl="0"/>
            <a:r>
              <a:rPr lang="nl-NL"/>
              <a:t>Ondertitel</a:t>
            </a:r>
          </a:p>
        </p:txBody>
      </p:sp>
      <p:pic>
        <p:nvPicPr>
          <p:cNvPr id="3" name="Afbeelding 2">
            <a:extLst>
              <a:ext uri="{FF2B5EF4-FFF2-40B4-BE49-F238E27FC236}">
                <a16:creationId xmlns:a16="http://schemas.microsoft.com/office/drawing/2014/main" id="{0A7F428D-1495-6B46-A662-FAC594B078E7}"/>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9584154" y="5520574"/>
            <a:ext cx="2246400" cy="1029600"/>
          </a:xfrm>
          <a:prstGeom prst="rect">
            <a:avLst/>
          </a:prstGeom>
        </p:spPr>
      </p:pic>
    </p:spTree>
    <p:extLst>
      <p:ext uri="{BB962C8B-B14F-4D97-AF65-F5344CB8AC3E}">
        <p14:creationId xmlns:p14="http://schemas.microsoft.com/office/powerpoint/2010/main" val="2325639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 kolom tekst">
    <p:bg>
      <p:bgPr>
        <a:solidFill>
          <a:schemeClr val="bg1">
            <a:alpha val="49980"/>
          </a:schemeClr>
        </a:solidFill>
        <a:effectLst/>
      </p:bgPr>
    </p:bg>
    <p:spTree>
      <p:nvGrpSpPr>
        <p:cNvPr id="1" name=""/>
        <p:cNvGrpSpPr/>
        <p:nvPr/>
      </p:nvGrpSpPr>
      <p:grpSpPr>
        <a:xfrm>
          <a:off x="0" y="0"/>
          <a:ext cx="0" cy="0"/>
          <a:chOff x="0" y="0"/>
          <a:chExt cx="0" cy="0"/>
        </a:xfrm>
      </p:grpSpPr>
      <p:sp>
        <p:nvSpPr>
          <p:cNvPr id="15" name="Tijdelijke aanduiding voor tekst 14">
            <a:extLst>
              <a:ext uri="{FF2B5EF4-FFF2-40B4-BE49-F238E27FC236}">
                <a16:creationId xmlns:a16="http://schemas.microsoft.com/office/drawing/2014/main" id="{8C1563F1-E517-B841-BFE3-498C838DBDE7}"/>
              </a:ext>
            </a:extLst>
          </p:cNvPr>
          <p:cNvSpPr>
            <a:spLocks noGrp="1"/>
          </p:cNvSpPr>
          <p:nvPr>
            <p:ph type="body" sz="quarter" idx="10" hasCustomPrompt="1"/>
          </p:nvPr>
        </p:nvSpPr>
        <p:spPr>
          <a:xfrm>
            <a:off x="587646" y="725135"/>
            <a:ext cx="11235342" cy="853499"/>
          </a:xfrm>
          <a:prstGeom prst="rect">
            <a:avLst/>
          </a:prstGeom>
        </p:spPr>
        <p:txBody>
          <a:bodyPr lIns="0" tIns="0" rIns="0" bIns="0"/>
          <a:lstStyle>
            <a:lvl1pPr marL="0" indent="0">
              <a:buFontTx/>
              <a:buNone/>
              <a:defRPr sz="4000" b="1" i="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nl-NL"/>
              <a:t>Titel kop</a:t>
            </a:r>
          </a:p>
        </p:txBody>
      </p:sp>
      <p:sp>
        <p:nvSpPr>
          <p:cNvPr id="4" name="Rechthoek 3">
            <a:extLst>
              <a:ext uri="{FF2B5EF4-FFF2-40B4-BE49-F238E27FC236}">
                <a16:creationId xmlns:a16="http://schemas.microsoft.com/office/drawing/2014/main" id="{C4095979-FC48-9047-9330-A1E762AEF7E2}"/>
              </a:ext>
              <a:ext uri="{C183D7F6-B498-43B3-948B-1728B52AA6E4}">
                <adec:decorative xmlns:adec="http://schemas.microsoft.com/office/drawing/2017/decorative" val="1"/>
              </a:ext>
            </a:extLst>
          </p:cNvPr>
          <p:cNvSpPr/>
          <p:nvPr userDrawn="1"/>
        </p:nvSpPr>
        <p:spPr>
          <a:xfrm>
            <a:off x="0" y="6318000"/>
            <a:ext cx="12192000" cy="54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7" name="Afbeelding 6">
            <a:extLst>
              <a:ext uri="{FF2B5EF4-FFF2-40B4-BE49-F238E27FC236}">
                <a16:creationId xmlns:a16="http://schemas.microsoft.com/office/drawing/2014/main" id="{157515DD-9F22-3049-B0D5-0F8D1523BCD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0418753" y="354296"/>
            <a:ext cx="1491322" cy="748296"/>
          </a:xfrm>
          <a:prstGeom prst="rect">
            <a:avLst/>
          </a:prstGeom>
        </p:spPr>
      </p:pic>
      <p:sp>
        <p:nvSpPr>
          <p:cNvPr id="8" name="Tijdelijke aanduiding voor tekst 7">
            <a:extLst>
              <a:ext uri="{FF2B5EF4-FFF2-40B4-BE49-F238E27FC236}">
                <a16:creationId xmlns:a16="http://schemas.microsoft.com/office/drawing/2014/main" id="{405D44A2-9D39-684A-95C8-B3A13865237A}"/>
              </a:ext>
            </a:extLst>
          </p:cNvPr>
          <p:cNvSpPr>
            <a:spLocks noGrp="1"/>
          </p:cNvSpPr>
          <p:nvPr>
            <p:ph type="body" sz="quarter" idx="12" hasCustomPrompt="1"/>
          </p:nvPr>
        </p:nvSpPr>
        <p:spPr>
          <a:xfrm>
            <a:off x="587645" y="1852579"/>
            <a:ext cx="11235343" cy="3976688"/>
          </a:xfrm>
          <a:prstGeom prst="rect">
            <a:avLst/>
          </a:prstGeom>
        </p:spPr>
        <p:txBody>
          <a:bodyPr lIns="0" tIns="0" rIns="0" bIns="0"/>
          <a:lstStyle>
            <a:lvl1pPr marL="0" indent="0">
              <a:lnSpc>
                <a:spcPts val="2500"/>
              </a:lnSpc>
              <a:spcBef>
                <a:spcPts val="0"/>
              </a:spcBef>
              <a:buFontTx/>
              <a:buNone/>
              <a:defRPr sz="2000" b="0" i="0">
                <a:latin typeface="Verdana" panose="020B0604030504040204" pitchFamily="34" charset="0"/>
                <a:ea typeface="Verdana" panose="020B0604030504040204" pitchFamily="34" charset="0"/>
                <a:cs typeface="Verdana" panose="020B0604030504040204" pitchFamily="34" charset="0"/>
              </a:defRPr>
            </a:lvl1pPr>
            <a:lvl2pPr marL="0" indent="0">
              <a:lnSpc>
                <a:spcPts val="2500"/>
              </a:lnSpc>
              <a:spcBef>
                <a:spcPts val="0"/>
              </a:spcBef>
              <a:buFontTx/>
              <a:buNone/>
              <a:defRPr sz="2000" b="1" i="0">
                <a:latin typeface="Verdana" panose="020B0604030504040204" pitchFamily="34" charset="0"/>
                <a:ea typeface="Verdana" panose="020B0604030504040204" pitchFamily="34" charset="0"/>
                <a:cs typeface="Verdana" panose="020B0604030504040204" pitchFamily="34" charset="0"/>
              </a:defRPr>
            </a:lvl2pPr>
            <a:lvl3pPr marL="252000" indent="-252000">
              <a:lnSpc>
                <a:spcPts val="2500"/>
              </a:lnSpc>
              <a:spcBef>
                <a:spcPts val="0"/>
              </a:spcBef>
              <a:buClr>
                <a:schemeClr val="accent1"/>
              </a:buClr>
              <a:buSzPct val="90000"/>
              <a:buFontTx/>
              <a:buBlip>
                <a:blip r:embed="rId3"/>
              </a:buBlip>
              <a:defRPr sz="2000" b="0" i="0">
                <a:latin typeface="Verdana" panose="020B0604030504040204" pitchFamily="34" charset="0"/>
                <a:ea typeface="Verdana" panose="020B0604030504040204" pitchFamily="34" charset="0"/>
                <a:cs typeface="Verdana" panose="020B0604030504040204" pitchFamily="34" charset="0"/>
              </a:defRPr>
            </a:lvl3pPr>
            <a:lvl4pPr marL="504000" indent="-216000">
              <a:lnSpc>
                <a:spcPts val="2500"/>
              </a:lnSpc>
              <a:spcBef>
                <a:spcPts val="0"/>
              </a:spcBef>
              <a:buClr>
                <a:schemeClr val="accent1"/>
              </a:buClr>
              <a:buSzPct val="90000"/>
              <a:buFont typeface="Systeemlettertype"/>
              <a:buChar char="○"/>
              <a:defRPr/>
            </a:lvl4pPr>
          </a:lstStyle>
          <a:p>
            <a:pPr lvl="0"/>
            <a:r>
              <a:rPr lang="nl-NL"/>
              <a:t>Tekst</a:t>
            </a:r>
          </a:p>
          <a:p>
            <a:pPr lvl="0"/>
            <a:endParaRPr lang="nl-NL"/>
          </a:p>
          <a:p>
            <a:pPr lvl="1"/>
            <a:r>
              <a:rPr lang="nl-NL"/>
              <a:t>Tussenkop</a:t>
            </a:r>
          </a:p>
          <a:p>
            <a:pPr lvl="2"/>
            <a:r>
              <a:rPr lang="nl-NL"/>
              <a:t>Opsomming</a:t>
            </a:r>
          </a:p>
          <a:p>
            <a:pPr lvl="3"/>
            <a:r>
              <a:rPr lang="nl-NL"/>
              <a:t>Niveau 2</a:t>
            </a:r>
          </a:p>
        </p:txBody>
      </p:sp>
      <p:sp>
        <p:nvSpPr>
          <p:cNvPr id="2" name="Tekstvak 1">
            <a:extLst>
              <a:ext uri="{FF2B5EF4-FFF2-40B4-BE49-F238E27FC236}">
                <a16:creationId xmlns:a16="http://schemas.microsoft.com/office/drawing/2014/main" id="{41116FBE-E37E-C856-D5F0-2D9EED821EA0}"/>
              </a:ext>
            </a:extLst>
          </p:cNvPr>
          <p:cNvSpPr txBox="1"/>
          <p:nvPr userDrawn="1"/>
        </p:nvSpPr>
        <p:spPr>
          <a:xfrm>
            <a:off x="69011" y="6449500"/>
            <a:ext cx="569343" cy="276999"/>
          </a:xfrm>
          <a:prstGeom prst="rect">
            <a:avLst/>
          </a:prstGeom>
          <a:noFill/>
        </p:spPr>
        <p:txBody>
          <a:bodyPr wrap="square" rtlCol="0">
            <a:spAutoFit/>
          </a:bodyPr>
          <a:lstStyle/>
          <a:p>
            <a:fld id="{48241E73-BAC8-4637-809F-4B8B8F9F394A}" type="slidenum">
              <a:rPr lang="nl-NL" sz="1200" smtClean="0">
                <a:solidFill>
                  <a:schemeClr val="bg1"/>
                </a:solidFill>
              </a:rPr>
              <a:t>‹#›</a:t>
            </a:fld>
            <a:endParaRPr lang="nl-NL" sz="1200">
              <a:solidFill>
                <a:schemeClr val="bg1"/>
              </a:solidFill>
            </a:endParaRPr>
          </a:p>
        </p:txBody>
      </p:sp>
      <p:sp>
        <p:nvSpPr>
          <p:cNvPr id="9" name="Tekstvak 8">
            <a:extLst>
              <a:ext uri="{FF2B5EF4-FFF2-40B4-BE49-F238E27FC236}">
                <a16:creationId xmlns:a16="http://schemas.microsoft.com/office/drawing/2014/main" id="{4A6885F3-7C83-1F32-099D-66917D3946DA}"/>
              </a:ext>
            </a:extLst>
          </p:cNvPr>
          <p:cNvSpPr txBox="1"/>
          <p:nvPr userDrawn="1"/>
        </p:nvSpPr>
        <p:spPr>
          <a:xfrm>
            <a:off x="707365" y="6495666"/>
            <a:ext cx="5241471" cy="184666"/>
          </a:xfrm>
          <a:prstGeom prst="rect">
            <a:avLst/>
          </a:prstGeom>
          <a:noFill/>
        </p:spPr>
        <p:txBody>
          <a:bodyPr wrap="square" lIns="0" tIns="0" rIns="0" bIns="0" rtlCol="0" anchor="ctr">
            <a:spAutoFit/>
          </a:bodyPr>
          <a:lstStyle/>
          <a:p>
            <a:r>
              <a:rPr lang="nl-NL" sz="1200">
                <a:solidFill>
                  <a:schemeClr val="bg1"/>
                </a:solidFill>
                <a:latin typeface="Verdana" panose="020B0604030504040204" pitchFamily="34" charset="0"/>
                <a:ea typeface="Verdana" panose="020B0604030504040204" pitchFamily="34" charset="0"/>
                <a:cs typeface="Verdana" panose="020B0604030504040204" pitchFamily="34" charset="0"/>
              </a:rPr>
              <a:t>Samen werken aan Kennis Over Zien</a:t>
            </a:r>
          </a:p>
        </p:txBody>
      </p:sp>
    </p:spTree>
    <p:extLst>
      <p:ext uri="{BB962C8B-B14F-4D97-AF65-F5344CB8AC3E}">
        <p14:creationId xmlns:p14="http://schemas.microsoft.com/office/powerpoint/2010/main" val="3224791729"/>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 kolom tekst diapositief">
    <p:bg>
      <p:bgPr>
        <a:solidFill>
          <a:schemeClr val="accent1"/>
        </a:solidFill>
        <a:effectLst/>
      </p:bgPr>
    </p:bg>
    <p:spTree>
      <p:nvGrpSpPr>
        <p:cNvPr id="1" name=""/>
        <p:cNvGrpSpPr/>
        <p:nvPr/>
      </p:nvGrpSpPr>
      <p:grpSpPr>
        <a:xfrm>
          <a:off x="0" y="0"/>
          <a:ext cx="0" cy="0"/>
          <a:chOff x="0" y="0"/>
          <a:chExt cx="0" cy="0"/>
        </a:xfrm>
      </p:grpSpPr>
      <p:sp>
        <p:nvSpPr>
          <p:cNvPr id="15" name="Tijdelijke aanduiding voor tekst 14">
            <a:extLst>
              <a:ext uri="{FF2B5EF4-FFF2-40B4-BE49-F238E27FC236}">
                <a16:creationId xmlns:a16="http://schemas.microsoft.com/office/drawing/2014/main" id="{8C1563F1-E517-B841-BFE3-498C838DBDE7}"/>
              </a:ext>
            </a:extLst>
          </p:cNvPr>
          <p:cNvSpPr>
            <a:spLocks noGrp="1"/>
          </p:cNvSpPr>
          <p:nvPr>
            <p:ph type="body" sz="quarter" idx="10" hasCustomPrompt="1"/>
          </p:nvPr>
        </p:nvSpPr>
        <p:spPr>
          <a:xfrm>
            <a:off x="587646" y="725135"/>
            <a:ext cx="11204663" cy="853499"/>
          </a:xfrm>
          <a:prstGeom prst="rect">
            <a:avLst/>
          </a:prstGeom>
        </p:spPr>
        <p:txBody>
          <a:bodyPr lIns="0" tIns="0" rIns="0" bIns="0"/>
          <a:lstStyle>
            <a:lvl1pPr marL="0" indent="0">
              <a:buFontTx/>
              <a:buNone/>
              <a:defRPr sz="4000" b="1" i="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nl-NL"/>
              <a:t>Titel kop</a:t>
            </a:r>
          </a:p>
        </p:txBody>
      </p:sp>
      <p:sp>
        <p:nvSpPr>
          <p:cNvPr id="4" name="Rechthoek 3">
            <a:extLst>
              <a:ext uri="{FF2B5EF4-FFF2-40B4-BE49-F238E27FC236}">
                <a16:creationId xmlns:a16="http://schemas.microsoft.com/office/drawing/2014/main" id="{C4095979-FC48-9047-9330-A1E762AEF7E2}"/>
              </a:ext>
              <a:ext uri="{C183D7F6-B498-43B3-948B-1728B52AA6E4}">
                <adec:decorative xmlns:adec="http://schemas.microsoft.com/office/drawing/2017/decorative" val="1"/>
              </a:ext>
            </a:extLst>
          </p:cNvPr>
          <p:cNvSpPr/>
          <p:nvPr userDrawn="1"/>
        </p:nvSpPr>
        <p:spPr>
          <a:xfrm>
            <a:off x="0" y="6318000"/>
            <a:ext cx="12197751" cy="54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5" name="Afbeelding 4" descr="Logo Kennis over Zien">
            <a:extLst>
              <a:ext uri="{FF2B5EF4-FFF2-40B4-BE49-F238E27FC236}">
                <a16:creationId xmlns:a16="http://schemas.microsoft.com/office/drawing/2014/main" id="{AD0165A2-F54D-40EA-8BAA-078AFD985918}"/>
              </a:ext>
            </a:extLst>
          </p:cNvPr>
          <p:cNvPicPr>
            <a:picLocks noChangeAspect="1"/>
          </p:cNvPicPr>
          <p:nvPr userDrawn="1"/>
        </p:nvPicPr>
        <p:blipFill>
          <a:blip r:embed="rId2"/>
          <a:stretch>
            <a:fillRect/>
          </a:stretch>
        </p:blipFill>
        <p:spPr>
          <a:xfrm>
            <a:off x="10331667" y="5183842"/>
            <a:ext cx="1491322" cy="748296"/>
          </a:xfrm>
          <a:prstGeom prst="rect">
            <a:avLst/>
          </a:prstGeom>
        </p:spPr>
      </p:pic>
      <p:pic>
        <p:nvPicPr>
          <p:cNvPr id="9" name="Afbeelding 8">
            <a:extLst>
              <a:ext uri="{FF2B5EF4-FFF2-40B4-BE49-F238E27FC236}">
                <a16:creationId xmlns:a16="http://schemas.microsoft.com/office/drawing/2014/main" id="{E53B3349-07D1-204C-9DC6-64211D769B7A}"/>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0493829" y="397721"/>
            <a:ext cx="1335270" cy="612000"/>
          </a:xfrm>
          <a:prstGeom prst="rect">
            <a:avLst/>
          </a:prstGeom>
        </p:spPr>
      </p:pic>
      <p:sp>
        <p:nvSpPr>
          <p:cNvPr id="8" name="Tijdelijke aanduiding voor tekst 7">
            <a:extLst>
              <a:ext uri="{FF2B5EF4-FFF2-40B4-BE49-F238E27FC236}">
                <a16:creationId xmlns:a16="http://schemas.microsoft.com/office/drawing/2014/main" id="{3FD15A27-EE15-D64B-A48F-04366CB4ECA3}"/>
              </a:ext>
            </a:extLst>
          </p:cNvPr>
          <p:cNvSpPr>
            <a:spLocks noGrp="1"/>
          </p:cNvSpPr>
          <p:nvPr>
            <p:ph type="body" sz="quarter" idx="13" hasCustomPrompt="1"/>
          </p:nvPr>
        </p:nvSpPr>
        <p:spPr>
          <a:xfrm>
            <a:off x="587646" y="1861046"/>
            <a:ext cx="11235343" cy="3976688"/>
          </a:xfrm>
          <a:prstGeom prst="rect">
            <a:avLst/>
          </a:prstGeom>
        </p:spPr>
        <p:txBody>
          <a:bodyPr lIns="0" tIns="0" rIns="0" bIns="0"/>
          <a:lstStyle>
            <a:lvl1pPr marL="0" indent="0">
              <a:lnSpc>
                <a:spcPts val="2500"/>
              </a:lnSpc>
              <a:spcBef>
                <a:spcPts val="0"/>
              </a:spcBef>
              <a:buFontTx/>
              <a:buNone/>
              <a:defRPr sz="2000" b="0" i="0">
                <a:solidFill>
                  <a:schemeClr val="bg1"/>
                </a:solidFill>
                <a:latin typeface="Verdana" panose="020B0604030504040204" pitchFamily="34" charset="0"/>
                <a:ea typeface="Verdana" panose="020B0604030504040204" pitchFamily="34" charset="0"/>
                <a:cs typeface="Verdana" panose="020B0604030504040204" pitchFamily="34" charset="0"/>
              </a:defRPr>
            </a:lvl1pPr>
            <a:lvl2pPr marL="0" indent="0">
              <a:lnSpc>
                <a:spcPts val="2500"/>
              </a:lnSpc>
              <a:spcBef>
                <a:spcPts val="0"/>
              </a:spcBef>
              <a:buFontTx/>
              <a:buNone/>
              <a:defRPr sz="2000" b="1" i="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marL="252000" indent="-252000">
              <a:lnSpc>
                <a:spcPts val="2500"/>
              </a:lnSpc>
              <a:spcBef>
                <a:spcPts val="0"/>
              </a:spcBef>
              <a:buClr>
                <a:schemeClr val="accent1"/>
              </a:buClr>
              <a:buSzPct val="90000"/>
              <a:buFontTx/>
              <a:buBlip>
                <a:blip r:embed="rId4"/>
              </a:buBlip>
              <a:defRPr sz="2000" b="0" i="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marL="504000" indent="-216000">
              <a:lnSpc>
                <a:spcPts val="2500"/>
              </a:lnSpc>
              <a:spcBef>
                <a:spcPts val="0"/>
              </a:spcBef>
              <a:buClr>
                <a:schemeClr val="bg1"/>
              </a:buClr>
              <a:buSzPct val="90000"/>
              <a:buFont typeface="Systeemlettertype"/>
              <a:buChar char="○"/>
              <a:defRPr>
                <a:solidFill>
                  <a:schemeClr val="bg1"/>
                </a:solidFill>
              </a:defRPr>
            </a:lvl4pPr>
          </a:lstStyle>
          <a:p>
            <a:pPr lvl="0"/>
            <a:r>
              <a:rPr lang="nl-NL"/>
              <a:t>Tekst</a:t>
            </a:r>
          </a:p>
          <a:p>
            <a:pPr lvl="0"/>
            <a:endParaRPr lang="nl-NL"/>
          </a:p>
          <a:p>
            <a:pPr lvl="1"/>
            <a:r>
              <a:rPr lang="nl-NL"/>
              <a:t>Tussenkop</a:t>
            </a:r>
          </a:p>
          <a:p>
            <a:pPr lvl="2"/>
            <a:r>
              <a:rPr lang="nl-NL"/>
              <a:t>Opsomming</a:t>
            </a:r>
          </a:p>
          <a:p>
            <a:pPr lvl="3"/>
            <a:r>
              <a:rPr lang="nl-NL"/>
              <a:t>Niveau 2</a:t>
            </a:r>
          </a:p>
        </p:txBody>
      </p:sp>
    </p:spTree>
    <p:extLst>
      <p:ext uri="{BB962C8B-B14F-4D97-AF65-F5344CB8AC3E}">
        <p14:creationId xmlns:p14="http://schemas.microsoft.com/office/powerpoint/2010/main" val="3370193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 en SmartArt">
    <p:bg>
      <p:bgPr>
        <a:solidFill>
          <a:schemeClr val="bg1">
            <a:alpha val="49980"/>
          </a:schemeClr>
        </a:solidFill>
        <a:effectLst/>
      </p:bgPr>
    </p:bg>
    <p:spTree>
      <p:nvGrpSpPr>
        <p:cNvPr id="1" name=""/>
        <p:cNvGrpSpPr/>
        <p:nvPr/>
      </p:nvGrpSpPr>
      <p:grpSpPr>
        <a:xfrm>
          <a:off x="0" y="0"/>
          <a:ext cx="0" cy="0"/>
          <a:chOff x="0" y="0"/>
          <a:chExt cx="0" cy="0"/>
        </a:xfrm>
      </p:grpSpPr>
      <p:sp>
        <p:nvSpPr>
          <p:cNvPr id="15" name="Tijdelijke aanduiding voor tekst 14">
            <a:extLst>
              <a:ext uri="{FF2B5EF4-FFF2-40B4-BE49-F238E27FC236}">
                <a16:creationId xmlns:a16="http://schemas.microsoft.com/office/drawing/2014/main" id="{8C1563F1-E517-B841-BFE3-498C838DBDE7}"/>
              </a:ext>
            </a:extLst>
          </p:cNvPr>
          <p:cNvSpPr>
            <a:spLocks noGrp="1"/>
          </p:cNvSpPr>
          <p:nvPr>
            <p:ph type="body" sz="quarter" idx="10" hasCustomPrompt="1"/>
          </p:nvPr>
        </p:nvSpPr>
        <p:spPr>
          <a:xfrm>
            <a:off x="587646" y="725135"/>
            <a:ext cx="11235343" cy="853499"/>
          </a:xfrm>
          <a:prstGeom prst="rect">
            <a:avLst/>
          </a:prstGeom>
        </p:spPr>
        <p:txBody>
          <a:bodyPr lIns="0" tIns="0" rIns="0" bIns="0"/>
          <a:lstStyle>
            <a:lvl1pPr marL="0" indent="0">
              <a:buFontTx/>
              <a:buNone/>
              <a:defRPr sz="4000" b="1" i="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nl-NL"/>
              <a:t>Titel kop</a:t>
            </a:r>
          </a:p>
        </p:txBody>
      </p:sp>
      <p:sp>
        <p:nvSpPr>
          <p:cNvPr id="4" name="Rechthoek 3">
            <a:extLst>
              <a:ext uri="{FF2B5EF4-FFF2-40B4-BE49-F238E27FC236}">
                <a16:creationId xmlns:a16="http://schemas.microsoft.com/office/drawing/2014/main" id="{C4095979-FC48-9047-9330-A1E762AEF7E2}"/>
              </a:ext>
              <a:ext uri="{C183D7F6-B498-43B3-948B-1728B52AA6E4}">
                <adec:decorative xmlns:adec="http://schemas.microsoft.com/office/drawing/2017/decorative" val="1"/>
              </a:ext>
            </a:extLst>
          </p:cNvPr>
          <p:cNvSpPr/>
          <p:nvPr userDrawn="1"/>
        </p:nvSpPr>
        <p:spPr>
          <a:xfrm>
            <a:off x="0" y="6318000"/>
            <a:ext cx="12197751" cy="54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Tijdelijke aanduiding voor SmartArt 2">
            <a:extLst>
              <a:ext uri="{FF2B5EF4-FFF2-40B4-BE49-F238E27FC236}">
                <a16:creationId xmlns:a16="http://schemas.microsoft.com/office/drawing/2014/main" id="{0DA034A9-64E3-9646-986C-338E790B7864}"/>
              </a:ext>
            </a:extLst>
          </p:cNvPr>
          <p:cNvSpPr>
            <a:spLocks noGrp="1"/>
          </p:cNvSpPr>
          <p:nvPr>
            <p:ph type="dgm" sz="quarter" idx="13" hasCustomPrompt="1"/>
          </p:nvPr>
        </p:nvSpPr>
        <p:spPr>
          <a:xfrm>
            <a:off x="6527089" y="1848372"/>
            <a:ext cx="5295900" cy="4074887"/>
          </a:xfrm>
          <a:prstGeom prst="rect">
            <a:avLst/>
          </a:prstGeom>
          <a:solidFill>
            <a:schemeClr val="bg1">
              <a:lumMod val="95000"/>
            </a:schemeClr>
          </a:solidFill>
        </p:spPr>
        <p:txBody>
          <a:bodyPr anchor="ctr"/>
          <a:lstStyle>
            <a:lvl1pPr marL="0" indent="0" algn="ctr">
              <a:buFontTx/>
              <a:buNone/>
              <a:defRPr sz="1400" b="0" i="0">
                <a:latin typeface="Verdana" panose="020B0604030504040204" pitchFamily="34" charset="0"/>
                <a:ea typeface="Verdana" panose="020B0604030504040204" pitchFamily="34" charset="0"/>
                <a:cs typeface="Verdana" panose="020B0604030504040204" pitchFamily="34" charset="0"/>
              </a:defRPr>
            </a:lvl1pPr>
          </a:lstStyle>
          <a:p>
            <a:r>
              <a:rPr lang="nl-NL"/>
              <a:t>Smart art</a:t>
            </a:r>
          </a:p>
        </p:txBody>
      </p:sp>
      <p:pic>
        <p:nvPicPr>
          <p:cNvPr id="9" name="Afbeelding 8">
            <a:extLst>
              <a:ext uri="{FF2B5EF4-FFF2-40B4-BE49-F238E27FC236}">
                <a16:creationId xmlns:a16="http://schemas.microsoft.com/office/drawing/2014/main" id="{A95EA09D-75E5-2B44-B0A5-2B12E9740DB0}"/>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0418753" y="354296"/>
            <a:ext cx="1491322" cy="748296"/>
          </a:xfrm>
          <a:prstGeom prst="rect">
            <a:avLst/>
          </a:prstGeom>
        </p:spPr>
      </p:pic>
      <p:sp>
        <p:nvSpPr>
          <p:cNvPr id="10" name="Tijdelijke aanduiding voor tekst 7">
            <a:extLst>
              <a:ext uri="{FF2B5EF4-FFF2-40B4-BE49-F238E27FC236}">
                <a16:creationId xmlns:a16="http://schemas.microsoft.com/office/drawing/2014/main" id="{C438FD4E-5837-D042-B8AE-0DD4BE5354E5}"/>
              </a:ext>
            </a:extLst>
          </p:cNvPr>
          <p:cNvSpPr>
            <a:spLocks noGrp="1"/>
          </p:cNvSpPr>
          <p:nvPr>
            <p:ph type="body" sz="quarter" idx="14" hasCustomPrompt="1"/>
          </p:nvPr>
        </p:nvSpPr>
        <p:spPr>
          <a:xfrm>
            <a:off x="587645" y="1852579"/>
            <a:ext cx="5617499" cy="4070680"/>
          </a:xfrm>
          <a:prstGeom prst="rect">
            <a:avLst/>
          </a:prstGeom>
        </p:spPr>
        <p:txBody>
          <a:bodyPr lIns="0" tIns="0" rIns="0" bIns="0"/>
          <a:lstStyle>
            <a:lvl1pPr marL="0" indent="0">
              <a:lnSpc>
                <a:spcPts val="2500"/>
              </a:lnSpc>
              <a:spcBef>
                <a:spcPts val="0"/>
              </a:spcBef>
              <a:buFontTx/>
              <a:buNone/>
              <a:defRPr sz="2000" b="0" i="0">
                <a:latin typeface="Verdana" panose="020B0604030504040204" pitchFamily="34" charset="0"/>
                <a:ea typeface="Verdana" panose="020B0604030504040204" pitchFamily="34" charset="0"/>
                <a:cs typeface="Verdana" panose="020B0604030504040204" pitchFamily="34" charset="0"/>
              </a:defRPr>
            </a:lvl1pPr>
            <a:lvl2pPr marL="0" indent="0">
              <a:lnSpc>
                <a:spcPts val="2500"/>
              </a:lnSpc>
              <a:spcBef>
                <a:spcPts val="0"/>
              </a:spcBef>
              <a:buFontTx/>
              <a:buNone/>
              <a:defRPr sz="2000" b="1" i="0">
                <a:latin typeface="Verdana" panose="020B0604030504040204" pitchFamily="34" charset="0"/>
                <a:ea typeface="Verdana" panose="020B0604030504040204" pitchFamily="34" charset="0"/>
                <a:cs typeface="Verdana" panose="020B0604030504040204" pitchFamily="34" charset="0"/>
              </a:defRPr>
            </a:lvl2pPr>
            <a:lvl3pPr marL="252000" indent="-252000">
              <a:lnSpc>
                <a:spcPts val="2500"/>
              </a:lnSpc>
              <a:spcBef>
                <a:spcPts val="0"/>
              </a:spcBef>
              <a:buClr>
                <a:schemeClr val="accent1"/>
              </a:buClr>
              <a:buSzPct val="90000"/>
              <a:buFontTx/>
              <a:buBlip>
                <a:blip r:embed="rId3"/>
              </a:buBlip>
              <a:defRPr sz="2000" b="0" i="0">
                <a:latin typeface="Verdana" panose="020B0604030504040204" pitchFamily="34" charset="0"/>
                <a:ea typeface="Verdana" panose="020B0604030504040204" pitchFamily="34" charset="0"/>
                <a:cs typeface="Verdana" panose="020B0604030504040204" pitchFamily="34" charset="0"/>
              </a:defRPr>
            </a:lvl3pPr>
            <a:lvl4pPr marL="504000" indent="-216000">
              <a:lnSpc>
                <a:spcPts val="2500"/>
              </a:lnSpc>
              <a:spcBef>
                <a:spcPts val="0"/>
              </a:spcBef>
              <a:buClr>
                <a:schemeClr val="accent1"/>
              </a:buClr>
              <a:buSzPct val="90000"/>
              <a:buFont typeface="Systeemlettertype"/>
              <a:buChar char="○"/>
              <a:defRPr/>
            </a:lvl4pPr>
          </a:lstStyle>
          <a:p>
            <a:pPr lvl="0"/>
            <a:r>
              <a:rPr lang="nl-NL"/>
              <a:t>Tekst</a:t>
            </a:r>
          </a:p>
          <a:p>
            <a:pPr lvl="0"/>
            <a:endParaRPr lang="nl-NL"/>
          </a:p>
          <a:p>
            <a:pPr lvl="1"/>
            <a:r>
              <a:rPr lang="nl-NL"/>
              <a:t>Tussenkop</a:t>
            </a:r>
          </a:p>
          <a:p>
            <a:pPr lvl="2"/>
            <a:r>
              <a:rPr lang="nl-NL"/>
              <a:t>Opsomming</a:t>
            </a:r>
          </a:p>
          <a:p>
            <a:pPr lvl="3"/>
            <a:r>
              <a:rPr lang="nl-NL"/>
              <a:t>Niveau 2</a:t>
            </a:r>
          </a:p>
        </p:txBody>
      </p:sp>
    </p:spTree>
    <p:extLst>
      <p:ext uri="{BB962C8B-B14F-4D97-AF65-F5344CB8AC3E}">
        <p14:creationId xmlns:p14="http://schemas.microsoft.com/office/powerpoint/2010/main" val="596831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 en SmartArt diap">
    <p:bg>
      <p:bgPr>
        <a:solidFill>
          <a:schemeClr val="accent1"/>
        </a:solidFill>
        <a:effectLst/>
      </p:bgPr>
    </p:bg>
    <p:spTree>
      <p:nvGrpSpPr>
        <p:cNvPr id="1" name=""/>
        <p:cNvGrpSpPr/>
        <p:nvPr/>
      </p:nvGrpSpPr>
      <p:grpSpPr>
        <a:xfrm>
          <a:off x="0" y="0"/>
          <a:ext cx="0" cy="0"/>
          <a:chOff x="0" y="0"/>
          <a:chExt cx="0" cy="0"/>
        </a:xfrm>
      </p:grpSpPr>
      <p:sp>
        <p:nvSpPr>
          <p:cNvPr id="15" name="Tijdelijke aanduiding voor tekst 14">
            <a:extLst>
              <a:ext uri="{FF2B5EF4-FFF2-40B4-BE49-F238E27FC236}">
                <a16:creationId xmlns:a16="http://schemas.microsoft.com/office/drawing/2014/main" id="{8C1563F1-E517-B841-BFE3-498C838DBDE7}"/>
              </a:ext>
            </a:extLst>
          </p:cNvPr>
          <p:cNvSpPr>
            <a:spLocks noGrp="1"/>
          </p:cNvSpPr>
          <p:nvPr>
            <p:ph type="body" sz="quarter" idx="10" hasCustomPrompt="1"/>
          </p:nvPr>
        </p:nvSpPr>
        <p:spPr>
          <a:xfrm>
            <a:off x="587646" y="725135"/>
            <a:ext cx="11204663" cy="853499"/>
          </a:xfrm>
          <a:prstGeom prst="rect">
            <a:avLst/>
          </a:prstGeom>
        </p:spPr>
        <p:txBody>
          <a:bodyPr lIns="0" tIns="0" rIns="0" bIns="0"/>
          <a:lstStyle>
            <a:lvl1pPr marL="0" indent="0">
              <a:buFontTx/>
              <a:buNone/>
              <a:defRPr sz="4000" b="1" i="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nl-NL"/>
              <a:t>Titel kop</a:t>
            </a:r>
          </a:p>
        </p:txBody>
      </p:sp>
      <p:sp>
        <p:nvSpPr>
          <p:cNvPr id="4" name="Rechthoek 3">
            <a:extLst>
              <a:ext uri="{FF2B5EF4-FFF2-40B4-BE49-F238E27FC236}">
                <a16:creationId xmlns:a16="http://schemas.microsoft.com/office/drawing/2014/main" id="{C4095979-FC48-9047-9330-A1E762AEF7E2}"/>
              </a:ext>
              <a:ext uri="{C183D7F6-B498-43B3-948B-1728B52AA6E4}">
                <adec:decorative xmlns:adec="http://schemas.microsoft.com/office/drawing/2017/decorative" val="1"/>
              </a:ext>
            </a:extLst>
          </p:cNvPr>
          <p:cNvSpPr/>
          <p:nvPr userDrawn="1"/>
        </p:nvSpPr>
        <p:spPr>
          <a:xfrm>
            <a:off x="0" y="6318000"/>
            <a:ext cx="12197751" cy="54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9" name="Afbeelding 8">
            <a:extLst>
              <a:ext uri="{FF2B5EF4-FFF2-40B4-BE49-F238E27FC236}">
                <a16:creationId xmlns:a16="http://schemas.microsoft.com/office/drawing/2014/main" id="{CBB0D910-2273-0B4A-9D4A-C9F8BE5EC53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0493829" y="397721"/>
            <a:ext cx="1335270" cy="612000"/>
          </a:xfrm>
          <a:prstGeom prst="rect">
            <a:avLst/>
          </a:prstGeom>
        </p:spPr>
      </p:pic>
      <p:sp>
        <p:nvSpPr>
          <p:cNvPr id="7" name="Tijdelijke aanduiding voor SmartArt 2">
            <a:extLst>
              <a:ext uri="{FF2B5EF4-FFF2-40B4-BE49-F238E27FC236}">
                <a16:creationId xmlns:a16="http://schemas.microsoft.com/office/drawing/2014/main" id="{8552F51B-4DB0-9943-8C3C-DB5A28D9F1F4}"/>
              </a:ext>
            </a:extLst>
          </p:cNvPr>
          <p:cNvSpPr>
            <a:spLocks noGrp="1"/>
          </p:cNvSpPr>
          <p:nvPr>
            <p:ph type="dgm" sz="quarter" idx="13" hasCustomPrompt="1"/>
          </p:nvPr>
        </p:nvSpPr>
        <p:spPr>
          <a:xfrm>
            <a:off x="6527089" y="1874499"/>
            <a:ext cx="5295900" cy="4074887"/>
          </a:xfrm>
          <a:prstGeom prst="rect">
            <a:avLst/>
          </a:prstGeom>
          <a:solidFill>
            <a:schemeClr val="bg1">
              <a:lumMod val="95000"/>
            </a:schemeClr>
          </a:solidFill>
        </p:spPr>
        <p:txBody>
          <a:bodyPr anchor="ctr"/>
          <a:lstStyle>
            <a:lvl1pPr marL="0" indent="0" algn="ctr">
              <a:buFontTx/>
              <a:buNone/>
              <a:defRPr sz="1400" b="0" i="0">
                <a:latin typeface="Verdana" panose="020B0604030504040204" pitchFamily="34" charset="0"/>
                <a:ea typeface="Verdana" panose="020B0604030504040204" pitchFamily="34" charset="0"/>
                <a:cs typeface="Verdana" panose="020B0604030504040204" pitchFamily="34" charset="0"/>
              </a:defRPr>
            </a:lvl1pPr>
          </a:lstStyle>
          <a:p>
            <a:r>
              <a:rPr lang="nl-NL"/>
              <a:t>Smart art</a:t>
            </a:r>
          </a:p>
        </p:txBody>
      </p:sp>
      <p:sp>
        <p:nvSpPr>
          <p:cNvPr id="10" name="Tijdelijke aanduiding voor tekst 7">
            <a:extLst>
              <a:ext uri="{FF2B5EF4-FFF2-40B4-BE49-F238E27FC236}">
                <a16:creationId xmlns:a16="http://schemas.microsoft.com/office/drawing/2014/main" id="{490C8195-24A8-7F4D-80A0-62640515E763}"/>
              </a:ext>
            </a:extLst>
          </p:cNvPr>
          <p:cNvSpPr>
            <a:spLocks noGrp="1"/>
          </p:cNvSpPr>
          <p:nvPr>
            <p:ph type="body" sz="quarter" idx="14" hasCustomPrompt="1"/>
          </p:nvPr>
        </p:nvSpPr>
        <p:spPr>
          <a:xfrm>
            <a:off x="587647" y="1861046"/>
            <a:ext cx="5508354" cy="4088340"/>
          </a:xfrm>
          <a:prstGeom prst="rect">
            <a:avLst/>
          </a:prstGeom>
        </p:spPr>
        <p:txBody>
          <a:bodyPr lIns="0" tIns="0" rIns="0" bIns="0"/>
          <a:lstStyle>
            <a:lvl1pPr marL="0" indent="0">
              <a:lnSpc>
                <a:spcPts val="2500"/>
              </a:lnSpc>
              <a:spcBef>
                <a:spcPts val="0"/>
              </a:spcBef>
              <a:buFontTx/>
              <a:buNone/>
              <a:defRPr sz="2000" b="0" i="0">
                <a:solidFill>
                  <a:schemeClr val="bg1"/>
                </a:solidFill>
                <a:latin typeface="Verdana" panose="020B0604030504040204" pitchFamily="34" charset="0"/>
                <a:ea typeface="Verdana" panose="020B0604030504040204" pitchFamily="34" charset="0"/>
                <a:cs typeface="Verdana" panose="020B0604030504040204" pitchFamily="34" charset="0"/>
              </a:defRPr>
            </a:lvl1pPr>
            <a:lvl2pPr marL="0" indent="0">
              <a:lnSpc>
                <a:spcPts val="2500"/>
              </a:lnSpc>
              <a:spcBef>
                <a:spcPts val="0"/>
              </a:spcBef>
              <a:buFontTx/>
              <a:buNone/>
              <a:defRPr sz="2000" b="1" i="0">
                <a:solidFill>
                  <a:schemeClr val="bg1"/>
                </a:solidFill>
                <a:latin typeface="Verdana" panose="020B0604030504040204" pitchFamily="34" charset="0"/>
                <a:ea typeface="Verdana" panose="020B0604030504040204" pitchFamily="34" charset="0"/>
                <a:cs typeface="Verdana" panose="020B0604030504040204" pitchFamily="34" charset="0"/>
              </a:defRPr>
            </a:lvl2pPr>
            <a:lvl3pPr marL="252000" indent="-252000">
              <a:lnSpc>
                <a:spcPts val="2500"/>
              </a:lnSpc>
              <a:spcBef>
                <a:spcPts val="0"/>
              </a:spcBef>
              <a:buClr>
                <a:schemeClr val="accent1"/>
              </a:buClr>
              <a:buSzPct val="90000"/>
              <a:buFontTx/>
              <a:buBlip>
                <a:blip r:embed="rId3"/>
              </a:buBlip>
              <a:defRPr sz="2000" b="0" i="0">
                <a:solidFill>
                  <a:schemeClr val="bg1"/>
                </a:solidFill>
                <a:latin typeface="Verdana" panose="020B0604030504040204" pitchFamily="34" charset="0"/>
                <a:ea typeface="Verdana" panose="020B0604030504040204" pitchFamily="34" charset="0"/>
                <a:cs typeface="Verdana" panose="020B0604030504040204" pitchFamily="34" charset="0"/>
              </a:defRPr>
            </a:lvl3pPr>
            <a:lvl4pPr marL="504000" indent="-216000">
              <a:lnSpc>
                <a:spcPts val="2500"/>
              </a:lnSpc>
              <a:spcBef>
                <a:spcPts val="0"/>
              </a:spcBef>
              <a:buClr>
                <a:schemeClr val="bg1"/>
              </a:buClr>
              <a:buSzPct val="90000"/>
              <a:buFont typeface="Systeemlettertype"/>
              <a:buChar char="○"/>
              <a:defRPr>
                <a:solidFill>
                  <a:schemeClr val="bg1"/>
                </a:solidFill>
              </a:defRPr>
            </a:lvl4pPr>
          </a:lstStyle>
          <a:p>
            <a:pPr lvl="0"/>
            <a:r>
              <a:rPr lang="nl-NL"/>
              <a:t>Tekst</a:t>
            </a:r>
          </a:p>
          <a:p>
            <a:pPr lvl="0"/>
            <a:endParaRPr lang="nl-NL"/>
          </a:p>
          <a:p>
            <a:pPr lvl="1"/>
            <a:r>
              <a:rPr lang="nl-NL"/>
              <a:t>Tussenkop</a:t>
            </a:r>
          </a:p>
          <a:p>
            <a:pPr lvl="2"/>
            <a:r>
              <a:rPr lang="nl-NL"/>
              <a:t>Opsomming</a:t>
            </a:r>
          </a:p>
          <a:p>
            <a:pPr lvl="3"/>
            <a:r>
              <a:rPr lang="nl-NL"/>
              <a:t>Niveau 2</a:t>
            </a:r>
          </a:p>
        </p:txBody>
      </p:sp>
    </p:spTree>
    <p:extLst>
      <p:ext uri="{BB962C8B-B14F-4D97-AF65-F5344CB8AC3E}">
        <p14:creationId xmlns:p14="http://schemas.microsoft.com/office/powerpoint/2010/main" val="23997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fbeelding">
    <p:bg>
      <p:bgPr>
        <a:solidFill>
          <a:schemeClr val="bg1">
            <a:alpha val="49980"/>
          </a:schemeClr>
        </a:solidFill>
        <a:effectLst/>
      </p:bgPr>
    </p:bg>
    <p:spTree>
      <p:nvGrpSpPr>
        <p:cNvPr id="1" name=""/>
        <p:cNvGrpSpPr/>
        <p:nvPr/>
      </p:nvGrpSpPr>
      <p:grpSpPr>
        <a:xfrm>
          <a:off x="0" y="0"/>
          <a:ext cx="0" cy="0"/>
          <a:chOff x="0" y="0"/>
          <a:chExt cx="0" cy="0"/>
        </a:xfrm>
      </p:grpSpPr>
      <p:sp>
        <p:nvSpPr>
          <p:cNvPr id="4" name="Rechthoek 3">
            <a:extLst>
              <a:ext uri="{FF2B5EF4-FFF2-40B4-BE49-F238E27FC236}">
                <a16:creationId xmlns:a16="http://schemas.microsoft.com/office/drawing/2014/main" id="{C4095979-FC48-9047-9330-A1E762AEF7E2}"/>
              </a:ext>
              <a:ext uri="{C183D7F6-B498-43B3-948B-1728B52AA6E4}">
                <adec:decorative xmlns:adec="http://schemas.microsoft.com/office/drawing/2017/decorative" val="1"/>
              </a:ext>
            </a:extLst>
          </p:cNvPr>
          <p:cNvSpPr/>
          <p:nvPr userDrawn="1"/>
        </p:nvSpPr>
        <p:spPr>
          <a:xfrm>
            <a:off x="0" y="6318000"/>
            <a:ext cx="12192000" cy="54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7" name="Afbeelding 6">
            <a:extLst>
              <a:ext uri="{FF2B5EF4-FFF2-40B4-BE49-F238E27FC236}">
                <a16:creationId xmlns:a16="http://schemas.microsoft.com/office/drawing/2014/main" id="{157515DD-9F22-3049-B0D5-0F8D1523BCD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0418753" y="354296"/>
            <a:ext cx="1491322" cy="748296"/>
          </a:xfrm>
          <a:prstGeom prst="rect">
            <a:avLst/>
          </a:prstGeom>
        </p:spPr>
      </p:pic>
      <p:sp>
        <p:nvSpPr>
          <p:cNvPr id="3" name="Tijdelijke aanduiding voor afbeelding 2">
            <a:extLst>
              <a:ext uri="{FF2B5EF4-FFF2-40B4-BE49-F238E27FC236}">
                <a16:creationId xmlns:a16="http://schemas.microsoft.com/office/drawing/2014/main" id="{690AF208-D0EB-A846-B423-A161416BF3B2}"/>
              </a:ext>
            </a:extLst>
          </p:cNvPr>
          <p:cNvSpPr>
            <a:spLocks noGrp="1"/>
          </p:cNvSpPr>
          <p:nvPr>
            <p:ph type="pic" sz="quarter" idx="13" hasCustomPrompt="1"/>
          </p:nvPr>
        </p:nvSpPr>
        <p:spPr>
          <a:xfrm>
            <a:off x="587644" y="1216324"/>
            <a:ext cx="11235341" cy="4733061"/>
          </a:xfrm>
          <a:prstGeom prst="rect">
            <a:avLst/>
          </a:prstGeom>
          <a:solidFill>
            <a:schemeClr val="bg1">
              <a:lumMod val="95000"/>
            </a:schemeClr>
          </a:solidFill>
        </p:spPr>
        <p:txBody>
          <a:bodyPr anchor="ctr"/>
          <a:lstStyle>
            <a:lvl1pPr marL="0" indent="0" algn="ctr">
              <a:buFontTx/>
              <a:buNone/>
              <a:defRPr sz="1400" b="0" i="0">
                <a:latin typeface="Verdana" panose="020B0604030504040204" pitchFamily="34" charset="0"/>
                <a:ea typeface="Verdana" panose="020B0604030504040204" pitchFamily="34" charset="0"/>
                <a:cs typeface="Verdana" panose="020B0604030504040204" pitchFamily="34" charset="0"/>
              </a:defRPr>
            </a:lvl1pPr>
          </a:lstStyle>
          <a:p>
            <a:r>
              <a:rPr lang="nl-NL"/>
              <a:t>afbeelding</a:t>
            </a:r>
          </a:p>
        </p:txBody>
      </p:sp>
      <p:sp>
        <p:nvSpPr>
          <p:cNvPr id="8" name="Tijdelijke aanduiding voor tekst 7">
            <a:extLst>
              <a:ext uri="{FF2B5EF4-FFF2-40B4-BE49-F238E27FC236}">
                <a16:creationId xmlns:a16="http://schemas.microsoft.com/office/drawing/2014/main" id="{405D44A2-9D39-684A-95C8-B3A13865237A}"/>
              </a:ext>
            </a:extLst>
          </p:cNvPr>
          <p:cNvSpPr>
            <a:spLocks noGrp="1"/>
          </p:cNvSpPr>
          <p:nvPr>
            <p:ph type="body" sz="quarter" idx="12" hasCustomPrompt="1"/>
          </p:nvPr>
        </p:nvSpPr>
        <p:spPr>
          <a:xfrm>
            <a:off x="587644" y="773853"/>
            <a:ext cx="9255096" cy="355783"/>
          </a:xfrm>
          <a:prstGeom prst="rect">
            <a:avLst/>
          </a:prstGeom>
        </p:spPr>
        <p:txBody>
          <a:bodyPr lIns="0" tIns="0" rIns="0" bIns="0"/>
          <a:lstStyle>
            <a:lvl1pPr marL="0" indent="0">
              <a:lnSpc>
                <a:spcPts val="2500"/>
              </a:lnSpc>
              <a:spcBef>
                <a:spcPts val="0"/>
              </a:spcBef>
              <a:buFontTx/>
              <a:buNone/>
              <a:defRPr sz="2000" b="0" i="0">
                <a:latin typeface="Verdana" panose="020B0604030504040204" pitchFamily="34" charset="0"/>
                <a:ea typeface="Verdana" panose="020B0604030504040204" pitchFamily="34" charset="0"/>
                <a:cs typeface="Verdana" panose="020B0604030504040204" pitchFamily="34" charset="0"/>
              </a:defRPr>
            </a:lvl1pPr>
            <a:lvl2pPr marL="0" indent="0">
              <a:lnSpc>
                <a:spcPts val="2500"/>
              </a:lnSpc>
              <a:spcBef>
                <a:spcPts val="0"/>
              </a:spcBef>
              <a:buFontTx/>
              <a:buNone/>
              <a:defRPr sz="2000" b="1" i="0">
                <a:latin typeface="Verdana" panose="020B0604030504040204" pitchFamily="34" charset="0"/>
                <a:ea typeface="Verdana" panose="020B0604030504040204" pitchFamily="34" charset="0"/>
                <a:cs typeface="Verdana" panose="020B0604030504040204" pitchFamily="34" charset="0"/>
              </a:defRPr>
            </a:lvl2pPr>
            <a:lvl3pPr marL="252000" indent="-252000">
              <a:lnSpc>
                <a:spcPts val="2500"/>
              </a:lnSpc>
              <a:spcBef>
                <a:spcPts val="0"/>
              </a:spcBef>
              <a:buClr>
                <a:schemeClr val="accent1"/>
              </a:buClr>
              <a:buSzPct val="110000"/>
              <a:buFont typeface="Arial" panose="020B0604020202020204" pitchFamily="34" charset="0"/>
              <a:buChar char="•"/>
              <a:defRPr sz="2000" b="0" i="0">
                <a:latin typeface="Verdana" panose="020B0604030504040204" pitchFamily="34" charset="0"/>
                <a:ea typeface="Verdana" panose="020B0604030504040204" pitchFamily="34" charset="0"/>
                <a:cs typeface="Verdana" panose="020B0604030504040204" pitchFamily="34" charset="0"/>
              </a:defRPr>
            </a:lvl3pPr>
          </a:lstStyle>
          <a:p>
            <a:pPr lvl="0"/>
            <a:r>
              <a:rPr lang="nl-NL"/>
              <a:t>Bijschrift</a:t>
            </a:r>
          </a:p>
        </p:txBody>
      </p:sp>
    </p:spTree>
    <p:extLst>
      <p:ext uri="{BB962C8B-B14F-4D97-AF65-F5344CB8AC3E}">
        <p14:creationId xmlns:p14="http://schemas.microsoft.com/office/powerpoint/2010/main" val="2439985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1 kolom tekst">
    <p:bg>
      <p:bgPr>
        <a:solidFill>
          <a:schemeClr val="bg1">
            <a:alpha val="49980"/>
          </a:schemeClr>
        </a:solidFill>
        <a:effectLst/>
      </p:bgPr>
    </p:bg>
    <p:spTree>
      <p:nvGrpSpPr>
        <p:cNvPr id="1" name=""/>
        <p:cNvGrpSpPr/>
        <p:nvPr/>
      </p:nvGrpSpPr>
      <p:grpSpPr>
        <a:xfrm>
          <a:off x="0" y="0"/>
          <a:ext cx="0" cy="0"/>
          <a:chOff x="0" y="0"/>
          <a:chExt cx="0" cy="0"/>
        </a:xfrm>
      </p:grpSpPr>
      <p:pic>
        <p:nvPicPr>
          <p:cNvPr id="7" name="Afbeelding 6" descr="Logo Kennis over Zien">
            <a:extLst>
              <a:ext uri="{FF2B5EF4-FFF2-40B4-BE49-F238E27FC236}">
                <a16:creationId xmlns:a16="http://schemas.microsoft.com/office/drawing/2014/main" id="{AD0165A2-F54D-40EA-8BAA-078AFD985918}"/>
              </a:ext>
            </a:extLst>
          </p:cNvPr>
          <p:cNvPicPr>
            <a:picLocks noChangeAspect="1"/>
          </p:cNvPicPr>
          <p:nvPr userDrawn="1"/>
        </p:nvPicPr>
        <p:blipFill>
          <a:blip r:embed="rId2"/>
          <a:stretch>
            <a:fillRect/>
          </a:stretch>
        </p:blipFill>
        <p:spPr>
          <a:xfrm>
            <a:off x="10108027" y="5484479"/>
            <a:ext cx="1988431" cy="748296"/>
          </a:xfrm>
          <a:prstGeom prst="rect">
            <a:avLst/>
          </a:prstGeom>
        </p:spPr>
      </p:pic>
      <p:sp>
        <p:nvSpPr>
          <p:cNvPr id="15" name="Tijdelijke aanduiding voor tekst 14">
            <a:extLst>
              <a:ext uri="{FF2B5EF4-FFF2-40B4-BE49-F238E27FC236}">
                <a16:creationId xmlns:a16="http://schemas.microsoft.com/office/drawing/2014/main" id="{8C1563F1-E517-B841-BFE3-498C838DBDE7}"/>
              </a:ext>
            </a:extLst>
          </p:cNvPr>
          <p:cNvSpPr>
            <a:spLocks noGrp="1"/>
          </p:cNvSpPr>
          <p:nvPr>
            <p:ph type="body" sz="quarter" idx="10" hasCustomPrompt="1"/>
          </p:nvPr>
        </p:nvSpPr>
        <p:spPr>
          <a:xfrm>
            <a:off x="587655" y="725149"/>
            <a:ext cx="11204663" cy="853499"/>
          </a:xfrm>
          <a:prstGeom prst="rect">
            <a:avLst/>
          </a:prstGeom>
        </p:spPr>
        <p:txBody>
          <a:bodyPr lIns="0" tIns="0" rIns="0" bIns="0"/>
          <a:lstStyle>
            <a:lvl1pPr marL="0" indent="0">
              <a:buFontTx/>
              <a:buNone/>
              <a:defRPr sz="4400" b="1" i="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nl-NL"/>
              <a:t>Titel kop</a:t>
            </a:r>
          </a:p>
        </p:txBody>
      </p:sp>
      <p:sp>
        <p:nvSpPr>
          <p:cNvPr id="4" name="Rechthoek 3">
            <a:extLst>
              <a:ext uri="{FF2B5EF4-FFF2-40B4-BE49-F238E27FC236}">
                <a16:creationId xmlns:a16="http://schemas.microsoft.com/office/drawing/2014/main" id="{C4095979-FC48-9047-9330-A1E762AEF7E2}"/>
              </a:ext>
              <a:ext uri="{C183D7F6-B498-43B3-948B-1728B52AA6E4}">
                <adec:decorative xmlns:adec="http://schemas.microsoft.com/office/drawing/2017/decorative" val="1"/>
              </a:ext>
            </a:extLst>
          </p:cNvPr>
          <p:cNvSpPr/>
          <p:nvPr userDrawn="1"/>
        </p:nvSpPr>
        <p:spPr>
          <a:xfrm>
            <a:off x="0" y="6318000"/>
            <a:ext cx="12192000" cy="54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6" name="Tijdelijke aanduiding voor tekst 5">
            <a:extLst>
              <a:ext uri="{FF2B5EF4-FFF2-40B4-BE49-F238E27FC236}">
                <a16:creationId xmlns:a16="http://schemas.microsoft.com/office/drawing/2014/main" id="{F2ED0EB2-B02F-8944-83E5-4783E193D944}"/>
              </a:ext>
            </a:extLst>
          </p:cNvPr>
          <p:cNvSpPr>
            <a:spLocks noGrp="1"/>
          </p:cNvSpPr>
          <p:nvPr>
            <p:ph type="body" sz="quarter" idx="11" hasCustomPrompt="1"/>
          </p:nvPr>
        </p:nvSpPr>
        <p:spPr>
          <a:xfrm>
            <a:off x="557253" y="1881939"/>
            <a:ext cx="11235056" cy="3976688"/>
          </a:xfrm>
          <a:prstGeom prst="rect">
            <a:avLst/>
          </a:prstGeom>
        </p:spPr>
        <p:txBody>
          <a:bodyPr lIns="0" tIns="0" rIns="0" bIns="0"/>
          <a:lstStyle>
            <a:lvl1pPr marL="0" indent="0">
              <a:lnSpc>
                <a:spcPct val="100000"/>
              </a:lnSpc>
              <a:spcBef>
                <a:spcPts val="0"/>
              </a:spcBef>
              <a:buFontTx/>
              <a:buNone/>
              <a:defRPr sz="1100" b="1" i="0">
                <a:latin typeface="Verdana" panose="020B0604030504040204" pitchFamily="34" charset="0"/>
                <a:ea typeface="Verdana" panose="020B0604030504040204" pitchFamily="34" charset="0"/>
                <a:cs typeface="Verdana" panose="020B0604030504040204" pitchFamily="34" charset="0"/>
              </a:defRPr>
            </a:lvl1pPr>
            <a:lvl2pPr marL="0" indent="0">
              <a:lnSpc>
                <a:spcPct val="100000"/>
              </a:lnSpc>
              <a:spcBef>
                <a:spcPts val="0"/>
              </a:spcBef>
              <a:buFont typeface="+mj-lt"/>
              <a:buNone/>
              <a:defRPr sz="1100" b="0" i="0">
                <a:latin typeface="Verdana" panose="020B0604030504040204" pitchFamily="34" charset="0"/>
                <a:ea typeface="Verdana" panose="020B0604030504040204" pitchFamily="34" charset="0"/>
                <a:cs typeface="Verdana" panose="020B0604030504040204" pitchFamily="34" charset="0"/>
              </a:defRPr>
            </a:lvl2pPr>
            <a:lvl3pPr marL="914332" indent="0">
              <a:buNone/>
              <a:defRPr/>
            </a:lvl3pPr>
          </a:lstStyle>
          <a:p>
            <a:pPr lvl="0"/>
            <a:r>
              <a:rPr lang="nl-NL"/>
              <a:t>Intro</a:t>
            </a:r>
          </a:p>
          <a:p>
            <a:pPr lvl="1"/>
            <a:endParaRPr lang="nl-NL"/>
          </a:p>
          <a:p>
            <a:pPr lvl="1"/>
            <a:r>
              <a:rPr lang="nl-NL"/>
              <a:t>Tekst</a:t>
            </a:r>
          </a:p>
        </p:txBody>
      </p:sp>
    </p:spTree>
    <p:extLst>
      <p:ext uri="{BB962C8B-B14F-4D97-AF65-F5344CB8AC3E}">
        <p14:creationId xmlns:p14="http://schemas.microsoft.com/office/powerpoint/2010/main" val="2308183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38345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3" r:id="rId3"/>
    <p:sldLayoutId id="2147483651" r:id="rId4"/>
    <p:sldLayoutId id="2147483654" r:id="rId5"/>
    <p:sldLayoutId id="2147483652" r:id="rId6"/>
    <p:sldLayoutId id="2147483655" r:id="rId7"/>
    <p:sldLayoutId id="2147483656" r:id="rId8"/>
    <p:sldLayoutId id="2147483657" r:id="rId9"/>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mdanen@bartimeus.nl" TargetMode="External"/><Relationship Id="rId2" Type="http://schemas.openxmlformats.org/officeDocument/2006/relationships/hyperlink" Target="mailto:jamunavanraaij@visio.nl" TargetMode="Externa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hyperlink" Target="mailto:clamper@coppes.nl"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3D3AE6E-4F4A-E509-E854-C935314A6749}"/>
              </a:ext>
            </a:extLst>
          </p:cNvPr>
          <p:cNvPicPr>
            <a:picLocks noChangeAspect="1"/>
          </p:cNvPicPr>
          <p:nvPr/>
        </p:nvPicPr>
        <p:blipFill rotWithShape="1">
          <a:blip r:embed="rId3"/>
          <a:srcRect l="13953" t="18276" r="13721" b="21379"/>
          <a:stretch/>
        </p:blipFill>
        <p:spPr>
          <a:xfrm>
            <a:off x="474688" y="184459"/>
            <a:ext cx="11258579" cy="6366807"/>
          </a:xfrm>
          <a:prstGeom prst="rect">
            <a:avLst/>
          </a:prstGeom>
        </p:spPr>
      </p:pic>
    </p:spTree>
    <p:extLst>
      <p:ext uri="{BB962C8B-B14F-4D97-AF65-F5344CB8AC3E}">
        <p14:creationId xmlns:p14="http://schemas.microsoft.com/office/powerpoint/2010/main" val="30924721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A41F580-40DE-CF18-0A5A-B3D71BF8D685}"/>
              </a:ext>
            </a:extLst>
          </p:cNvPr>
          <p:cNvSpPr>
            <a:spLocks noGrp="1"/>
          </p:cNvSpPr>
          <p:nvPr>
            <p:ph type="body" sz="quarter" idx="10"/>
          </p:nvPr>
        </p:nvSpPr>
        <p:spPr/>
        <p:txBody>
          <a:bodyPr lIns="0" tIns="0" rIns="0" bIns="0" anchor="t"/>
          <a:lstStyle/>
          <a:p>
            <a:r>
              <a:rPr lang="en-GB"/>
              <a:t>Meer </a:t>
            </a:r>
            <a:r>
              <a:rPr lang="en-GB" err="1"/>
              <a:t>weten</a:t>
            </a:r>
            <a:r>
              <a:rPr lang="en-GB"/>
              <a:t>?</a:t>
            </a:r>
          </a:p>
        </p:txBody>
      </p:sp>
      <p:sp>
        <p:nvSpPr>
          <p:cNvPr id="5" name="Text Placeholder 4">
            <a:extLst>
              <a:ext uri="{FF2B5EF4-FFF2-40B4-BE49-F238E27FC236}">
                <a16:creationId xmlns:a16="http://schemas.microsoft.com/office/drawing/2014/main" id="{CB0C34C3-D307-F45B-2003-1DC8C3667E95}"/>
              </a:ext>
            </a:extLst>
          </p:cNvPr>
          <p:cNvSpPr>
            <a:spLocks noGrp="1"/>
          </p:cNvSpPr>
          <p:nvPr>
            <p:ph type="body" sz="quarter" idx="12"/>
          </p:nvPr>
        </p:nvSpPr>
        <p:spPr>
          <a:xfrm>
            <a:off x="587645" y="1852579"/>
            <a:ext cx="11604355" cy="4081690"/>
          </a:xfrm>
        </p:spPr>
        <p:txBody>
          <a:bodyPr lIns="0" tIns="0" rIns="0" bIns="0" anchor="t"/>
          <a:lstStyle/>
          <a:p>
            <a:pPr>
              <a:lnSpc>
                <a:spcPct val="150000"/>
              </a:lnSpc>
            </a:pPr>
            <a:r>
              <a:rPr lang="en-GB" sz="2400" b="1">
                <a:latin typeface="Verdana"/>
                <a:ea typeface="Verdana"/>
              </a:rPr>
              <a:t>Koninklijke Visio: 	</a:t>
            </a:r>
            <a:r>
              <a:rPr lang="en-GB" sz="2400">
                <a:latin typeface="Verdana"/>
                <a:ea typeface="Verdana"/>
              </a:rPr>
              <a:t>Jamuna van </a:t>
            </a:r>
            <a:r>
              <a:rPr lang="en-GB" sz="2400" err="1">
                <a:latin typeface="Verdana"/>
                <a:ea typeface="Verdana"/>
              </a:rPr>
              <a:t>Raaij</a:t>
            </a:r>
            <a:r>
              <a:rPr lang="en-GB" sz="2400">
                <a:latin typeface="Verdana"/>
                <a:ea typeface="Verdana"/>
              </a:rPr>
              <a:t>, </a:t>
            </a:r>
            <a:r>
              <a:rPr lang="en-GB" sz="2400">
                <a:latin typeface="Verdana"/>
                <a:ea typeface="Verdana"/>
                <a:hlinkClick r:id="rId2"/>
              </a:rPr>
              <a:t>jamunavanraaij@visio.org </a:t>
            </a:r>
            <a:r>
              <a:rPr lang="en-GB" sz="2400">
                <a:latin typeface="Verdana"/>
                <a:ea typeface="Verdana"/>
              </a:rPr>
              <a:t>  </a:t>
            </a:r>
            <a:endParaRPr lang="en-GB" sz="2400"/>
          </a:p>
          <a:p>
            <a:pPr>
              <a:lnSpc>
                <a:spcPct val="150000"/>
              </a:lnSpc>
            </a:pPr>
            <a:r>
              <a:rPr lang="en-GB" sz="2400">
                <a:latin typeface="Verdana"/>
                <a:ea typeface="Verdana"/>
              </a:rPr>
              <a:t>				</a:t>
            </a:r>
          </a:p>
          <a:p>
            <a:pPr>
              <a:lnSpc>
                <a:spcPct val="150000"/>
              </a:lnSpc>
            </a:pPr>
            <a:r>
              <a:rPr lang="en-GB" sz="2400" b="1"/>
              <a:t>Bartiméus:		</a:t>
            </a:r>
            <a:r>
              <a:rPr lang="en-GB" sz="2400"/>
              <a:t>Mischa Thiers, </a:t>
            </a:r>
            <a:r>
              <a:rPr lang="nl-NL" sz="2400">
                <a:hlinkClick r:id="rId3"/>
              </a:rPr>
              <a:t>mdanen@bartimeus.nl</a:t>
            </a:r>
            <a:r>
              <a:rPr lang="nl-NL" sz="2400"/>
              <a:t> </a:t>
            </a:r>
            <a:endParaRPr lang="en-GB" sz="2400"/>
          </a:p>
          <a:p>
            <a:pPr>
              <a:lnSpc>
                <a:spcPct val="150000"/>
              </a:lnSpc>
            </a:pPr>
            <a:r>
              <a:rPr lang="en-GB" sz="2400">
                <a:latin typeface="Verdana"/>
                <a:ea typeface="Verdana"/>
              </a:rPr>
              <a:t>		</a:t>
            </a:r>
          </a:p>
          <a:p>
            <a:pPr>
              <a:lnSpc>
                <a:spcPct val="150000"/>
              </a:lnSpc>
            </a:pPr>
            <a:r>
              <a:rPr lang="en-GB" sz="2400" b="1">
                <a:latin typeface="Verdana"/>
                <a:ea typeface="Verdana"/>
              </a:rPr>
              <a:t>RCS:</a:t>
            </a:r>
            <a:r>
              <a:rPr lang="en-GB" sz="2400">
                <a:latin typeface="Verdana"/>
                <a:ea typeface="Verdana"/>
              </a:rPr>
              <a:t>				Cynthia Lamper, </a:t>
            </a:r>
            <a:r>
              <a:rPr lang="nl-NL" sz="2400">
                <a:latin typeface="Verdana"/>
                <a:ea typeface="Verdana"/>
              </a:rPr>
              <a:t> </a:t>
            </a:r>
            <a:r>
              <a:rPr lang="nl-NL" sz="2400">
                <a:latin typeface="Verdana"/>
                <a:ea typeface="Verdana"/>
                <a:hlinkClick r:id="rId4"/>
              </a:rPr>
              <a:t>clamper@robertcoppes.nl</a:t>
            </a:r>
            <a:r>
              <a:rPr lang="nl-NL" sz="2400">
                <a:latin typeface="Verdana"/>
                <a:ea typeface="Verdana"/>
              </a:rPr>
              <a:t> </a:t>
            </a:r>
            <a:endParaRPr lang="en-GB" sz="2400">
              <a:latin typeface="Verdana"/>
              <a:ea typeface="Verdana"/>
            </a:endParaRPr>
          </a:p>
          <a:p>
            <a:endParaRPr lang="en-GB" sz="2400" b="1"/>
          </a:p>
          <a:p>
            <a:r>
              <a:rPr lang="en-GB" sz="2400"/>
              <a:t> </a:t>
            </a:r>
            <a:endParaRPr lang="en-GB" sz="2400" b="1"/>
          </a:p>
        </p:txBody>
      </p:sp>
      <p:pic>
        <p:nvPicPr>
          <p:cNvPr id="2" name="Picture 1">
            <a:extLst>
              <a:ext uri="{FF2B5EF4-FFF2-40B4-BE49-F238E27FC236}">
                <a16:creationId xmlns:a16="http://schemas.microsoft.com/office/drawing/2014/main" id="{FA9C001C-8020-608A-5CD7-F7C4965A645C}"/>
              </a:ext>
            </a:extLst>
          </p:cNvPr>
          <p:cNvPicPr>
            <a:picLocks noChangeAspect="1"/>
          </p:cNvPicPr>
          <p:nvPr/>
        </p:nvPicPr>
        <p:blipFill rotWithShape="1">
          <a:blip r:embed="rId5"/>
          <a:srcRect l="13953" t="18276" r="13721" b="21379"/>
          <a:stretch/>
        </p:blipFill>
        <p:spPr>
          <a:xfrm>
            <a:off x="0" y="4870406"/>
            <a:ext cx="2394195" cy="1356073"/>
          </a:xfrm>
          <a:prstGeom prst="rect">
            <a:avLst/>
          </a:prstGeom>
        </p:spPr>
      </p:pic>
    </p:spTree>
    <p:extLst>
      <p:ext uri="{BB962C8B-B14F-4D97-AF65-F5344CB8AC3E}">
        <p14:creationId xmlns:p14="http://schemas.microsoft.com/office/powerpoint/2010/main" val="3707208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A41F580-40DE-CF18-0A5A-B3D71BF8D685}"/>
              </a:ext>
            </a:extLst>
          </p:cNvPr>
          <p:cNvSpPr>
            <a:spLocks noGrp="1"/>
          </p:cNvSpPr>
          <p:nvPr>
            <p:ph type="body" sz="quarter" idx="10"/>
          </p:nvPr>
        </p:nvSpPr>
        <p:spPr>
          <a:xfrm>
            <a:off x="1533524" y="1466850"/>
            <a:ext cx="10289463" cy="1246790"/>
          </a:xfrm>
        </p:spPr>
        <p:txBody>
          <a:bodyPr lIns="0" tIns="0" rIns="0" bIns="0" anchor="t"/>
          <a:lstStyle/>
          <a:p>
            <a:r>
              <a:rPr lang="en-GB"/>
              <a:t>​</a:t>
            </a:r>
          </a:p>
        </p:txBody>
      </p:sp>
      <p:sp>
        <p:nvSpPr>
          <p:cNvPr id="5" name="Text Placeholder 4">
            <a:extLst>
              <a:ext uri="{FF2B5EF4-FFF2-40B4-BE49-F238E27FC236}">
                <a16:creationId xmlns:a16="http://schemas.microsoft.com/office/drawing/2014/main" id="{CB0C34C3-D307-F45B-2003-1DC8C3667E95}"/>
              </a:ext>
            </a:extLst>
          </p:cNvPr>
          <p:cNvSpPr>
            <a:spLocks noGrp="1"/>
          </p:cNvSpPr>
          <p:nvPr>
            <p:ph type="body" sz="quarter" idx="12"/>
          </p:nvPr>
        </p:nvSpPr>
        <p:spPr>
          <a:xfrm>
            <a:off x="847024" y="837398"/>
            <a:ext cx="9914020" cy="4676162"/>
          </a:xfrm>
        </p:spPr>
        <p:txBody>
          <a:bodyPr lIns="0" tIns="0" rIns="0" bIns="0" anchor="t"/>
          <a:lstStyle/>
          <a:p>
            <a:pPr>
              <a:lnSpc>
                <a:spcPct val="150000"/>
              </a:lnSpc>
            </a:pPr>
            <a:r>
              <a:rPr kumimoji="0" lang="nl-NL" sz="4000" i="0" u="none" strike="noStrike" kern="1200" cap="none" spc="0" normalizeH="0" baseline="0" noProof="0" err="1">
                <a:ln>
                  <a:noFill/>
                </a:ln>
                <a:effectLst/>
                <a:uLnTx/>
                <a:uFillTx/>
                <a:latin typeface="+mn-lt"/>
                <a:ea typeface="+mj-ea"/>
                <a:cs typeface="+mj-cs"/>
              </a:rPr>
              <a:t>Social</a:t>
            </a:r>
            <a:r>
              <a:rPr kumimoji="0" lang="nl-NL" sz="4000" i="0" u="none" strike="noStrike" kern="1200" cap="none" spc="0" normalizeH="0" baseline="0" noProof="0">
                <a:ln>
                  <a:noFill/>
                </a:ln>
                <a:effectLst/>
                <a:uLnTx/>
                <a:uFillTx/>
                <a:latin typeface="+mn-lt"/>
                <a:ea typeface="+mj-ea"/>
                <a:cs typeface="+mj-cs"/>
              </a:rPr>
              <a:t> </a:t>
            </a:r>
            <a:r>
              <a:rPr kumimoji="0" lang="nl-NL" sz="4000" i="0" u="none" strike="noStrike" kern="1200" cap="none" spc="0" normalizeH="0" baseline="0" noProof="0" err="1">
                <a:ln>
                  <a:noFill/>
                </a:ln>
                <a:effectLst/>
                <a:uLnTx/>
                <a:uFillTx/>
                <a:latin typeface="+mn-lt"/>
                <a:ea typeface="+mj-ea"/>
                <a:cs typeface="+mj-cs"/>
              </a:rPr>
              <a:t>Haptic</a:t>
            </a:r>
            <a:r>
              <a:rPr kumimoji="0" lang="nl-NL" sz="4000" i="0" u="none" strike="noStrike" kern="1200" cap="none" spc="0" normalizeH="0" baseline="0" noProof="0">
                <a:ln>
                  <a:noFill/>
                </a:ln>
                <a:effectLst/>
                <a:uLnTx/>
                <a:uFillTx/>
                <a:latin typeface="+mn-lt"/>
                <a:ea typeface="+mj-ea"/>
                <a:cs typeface="+mj-cs"/>
              </a:rPr>
              <a:t> Communication (SHC)</a:t>
            </a:r>
          </a:p>
          <a:p>
            <a:r>
              <a:rPr lang="nl-NL" sz="4400"/>
              <a:t>		</a:t>
            </a:r>
            <a:endParaRPr lang="nl-NL" sz="3600"/>
          </a:p>
          <a:p>
            <a:r>
              <a:rPr lang="nl-NL" sz="3600"/>
              <a:t>			</a:t>
            </a:r>
          </a:p>
          <a:p>
            <a:r>
              <a:rPr lang="nl-NL" sz="3600"/>
              <a:t>			20 januari 2026</a:t>
            </a:r>
          </a:p>
          <a:p>
            <a:r>
              <a:rPr lang="nl-NL" sz="3600"/>
              <a:t>	</a:t>
            </a:r>
          </a:p>
          <a:p>
            <a:r>
              <a:rPr lang="nl-NL" sz="3600"/>
              <a:t>			</a:t>
            </a:r>
          </a:p>
          <a:p>
            <a:r>
              <a:rPr lang="nl-NL" sz="3600"/>
              <a:t>			Gaby Wynia-van Lierop</a:t>
            </a:r>
          </a:p>
          <a:p>
            <a:endParaRPr lang="nl-NL" sz="3600"/>
          </a:p>
          <a:p>
            <a:r>
              <a:rPr lang="nl-NL" sz="3600"/>
              <a:t>			Trudy van de Merbel</a:t>
            </a:r>
          </a:p>
          <a:p>
            <a:pPr>
              <a:lnSpc>
                <a:spcPct val="150000"/>
              </a:lnSpc>
            </a:pPr>
            <a:endParaRPr lang="en-GB" sz="4400"/>
          </a:p>
        </p:txBody>
      </p:sp>
      <p:pic>
        <p:nvPicPr>
          <p:cNvPr id="2" name="Picture 1">
            <a:extLst>
              <a:ext uri="{FF2B5EF4-FFF2-40B4-BE49-F238E27FC236}">
                <a16:creationId xmlns:a16="http://schemas.microsoft.com/office/drawing/2014/main" id="{FA9C001C-8020-608A-5CD7-F7C4965A645C}"/>
              </a:ext>
            </a:extLst>
          </p:cNvPr>
          <p:cNvPicPr>
            <a:picLocks noChangeAspect="1"/>
          </p:cNvPicPr>
          <p:nvPr/>
        </p:nvPicPr>
        <p:blipFill rotWithShape="1">
          <a:blip r:embed="rId2"/>
          <a:srcRect l="13953" t="18276" r="13721" b="21379"/>
          <a:stretch/>
        </p:blipFill>
        <p:spPr>
          <a:xfrm>
            <a:off x="162393" y="4144361"/>
            <a:ext cx="3676053" cy="2082118"/>
          </a:xfrm>
          <a:prstGeom prst="rect">
            <a:avLst/>
          </a:prstGeom>
        </p:spPr>
      </p:pic>
    </p:spTree>
    <p:extLst>
      <p:ext uri="{BB962C8B-B14F-4D97-AF65-F5344CB8AC3E}">
        <p14:creationId xmlns:p14="http://schemas.microsoft.com/office/powerpoint/2010/main" val="2326572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A41F580-40DE-CF18-0A5A-B3D71BF8D685}"/>
              </a:ext>
            </a:extLst>
          </p:cNvPr>
          <p:cNvSpPr>
            <a:spLocks noGrp="1"/>
          </p:cNvSpPr>
          <p:nvPr>
            <p:ph type="body" sz="quarter" idx="10"/>
          </p:nvPr>
        </p:nvSpPr>
        <p:spPr>
          <a:xfrm>
            <a:off x="375385" y="356135"/>
            <a:ext cx="11447603" cy="1222499"/>
          </a:xfrm>
        </p:spPr>
        <p:txBody>
          <a:bodyPr lIns="0" tIns="0" rIns="0" bIns="0" anchor="t"/>
          <a:lstStyle/>
          <a:p>
            <a:r>
              <a:rPr kumimoji="0" lang="nl-NL" altLang="nl-NL" sz="4400" b="0" i="0" u="none" strike="noStrike" kern="1200" cap="none" spc="0" normalizeH="0" baseline="0" noProof="0" err="1">
                <a:ln>
                  <a:noFill/>
                </a:ln>
                <a:solidFill>
                  <a:prstClr val="black"/>
                </a:solidFill>
                <a:effectLst/>
                <a:uLnTx/>
                <a:uFillTx/>
                <a:latin typeface="+mn-lt"/>
                <a:ea typeface="+mj-ea"/>
                <a:cs typeface="+mj-cs"/>
              </a:rPr>
              <a:t>Social</a:t>
            </a:r>
            <a:r>
              <a:rPr kumimoji="0" lang="nl-NL" altLang="nl-NL" sz="4400" b="0" i="0" u="none" strike="noStrike" kern="1200" cap="none" spc="0" normalizeH="0" baseline="0" noProof="0">
                <a:ln>
                  <a:noFill/>
                </a:ln>
                <a:solidFill>
                  <a:prstClr val="black"/>
                </a:solidFill>
                <a:effectLst/>
                <a:uLnTx/>
                <a:uFillTx/>
                <a:latin typeface="+mn-lt"/>
                <a:ea typeface="+mj-ea"/>
                <a:cs typeface="+mj-cs"/>
              </a:rPr>
              <a:t> </a:t>
            </a:r>
            <a:r>
              <a:rPr kumimoji="0" lang="nl-NL" altLang="nl-NL" sz="4400" b="0" i="0" u="none" strike="noStrike" kern="1200" cap="none" spc="0" normalizeH="0" baseline="0" noProof="0" err="1">
                <a:ln>
                  <a:noFill/>
                </a:ln>
                <a:solidFill>
                  <a:prstClr val="black"/>
                </a:solidFill>
                <a:effectLst/>
                <a:uLnTx/>
                <a:uFillTx/>
                <a:latin typeface="+mn-lt"/>
                <a:ea typeface="+mj-ea"/>
                <a:cs typeface="+mj-cs"/>
              </a:rPr>
              <a:t>Haptic</a:t>
            </a:r>
            <a:r>
              <a:rPr kumimoji="0" lang="nl-NL" altLang="nl-NL" sz="4400" b="0" i="0" u="none" strike="noStrike" kern="1200" cap="none" spc="0" normalizeH="0" baseline="0" noProof="0">
                <a:ln>
                  <a:noFill/>
                </a:ln>
                <a:solidFill>
                  <a:prstClr val="black"/>
                </a:solidFill>
                <a:effectLst/>
                <a:uLnTx/>
                <a:uFillTx/>
                <a:latin typeface="+mn-lt"/>
                <a:ea typeface="+mj-ea"/>
                <a:cs typeface="+mj-cs"/>
              </a:rPr>
              <a:t> Communication</a:t>
            </a:r>
            <a:endParaRPr lang="en-GB">
              <a:latin typeface="+mn-lt"/>
            </a:endParaRPr>
          </a:p>
        </p:txBody>
      </p:sp>
      <p:sp>
        <p:nvSpPr>
          <p:cNvPr id="5" name="Text Placeholder 4">
            <a:extLst>
              <a:ext uri="{FF2B5EF4-FFF2-40B4-BE49-F238E27FC236}">
                <a16:creationId xmlns:a16="http://schemas.microsoft.com/office/drawing/2014/main" id="{CB0C34C3-D307-F45B-2003-1DC8C3667E95}"/>
              </a:ext>
            </a:extLst>
          </p:cNvPr>
          <p:cNvSpPr>
            <a:spLocks noGrp="1"/>
          </p:cNvSpPr>
          <p:nvPr>
            <p:ph type="body" sz="quarter" idx="12"/>
          </p:nvPr>
        </p:nvSpPr>
        <p:spPr>
          <a:xfrm>
            <a:off x="587645" y="1852579"/>
            <a:ext cx="11235343" cy="2377738"/>
          </a:xfrm>
        </p:spPr>
        <p:txBody>
          <a:bodyPr lIns="0" tIns="0" rIns="0" bIns="0" anchor="t"/>
          <a:lstStyle/>
          <a:p>
            <a:pPr marL="0" marR="0" lvl="0" indent="-228600" algn="l" defTabSz="914400" rtl="0" eaLnBrk="1" fontAlgn="auto" latinLnBrk="0" hangingPunct="1">
              <a:lnSpc>
                <a:spcPct val="90000"/>
              </a:lnSpc>
              <a:spcBef>
                <a:spcPct val="0"/>
              </a:spcBef>
              <a:spcAft>
                <a:spcPct val="0"/>
              </a:spcAft>
              <a:buClrTx/>
              <a:buSzTx/>
              <a:buFontTx/>
              <a:buNone/>
              <a:tabLst/>
              <a:defRPr/>
            </a:pPr>
            <a:r>
              <a:rPr kumimoji="0" lang="nl-NL" altLang="nl-NL" sz="2800" b="0" i="0" u="none" strike="noStrike" kern="1200" cap="none" spc="0" normalizeH="0" baseline="0" noProof="0" err="1">
                <a:ln>
                  <a:noFill/>
                </a:ln>
                <a:solidFill>
                  <a:prstClr val="black"/>
                </a:solidFill>
                <a:effectLst/>
                <a:uLnTx/>
                <a:uFillTx/>
                <a:latin typeface="+mn-lt"/>
                <a:ea typeface="+mn-ea"/>
                <a:cs typeface="+mn-cs"/>
              </a:rPr>
              <a:t>Social</a:t>
            </a:r>
            <a:r>
              <a:rPr kumimoji="0" lang="nl-NL" altLang="nl-NL" sz="2800" b="0" i="0" u="none" strike="noStrike" kern="1200" cap="none" spc="0" normalizeH="0" baseline="0" noProof="0">
                <a:ln>
                  <a:noFill/>
                </a:ln>
                <a:solidFill>
                  <a:prstClr val="black"/>
                </a:solidFill>
                <a:effectLst/>
                <a:uLnTx/>
                <a:uFillTx/>
                <a:latin typeface="+mn-lt"/>
                <a:ea typeface="+mn-ea"/>
                <a:cs typeface="+mn-cs"/>
              </a:rPr>
              <a:t> </a:t>
            </a:r>
            <a:r>
              <a:rPr kumimoji="0" lang="nl-NL" altLang="nl-NL" sz="2800" b="0" i="0" u="none" strike="noStrike" kern="1200" cap="none" spc="0" normalizeH="0" baseline="0" noProof="0" err="1">
                <a:ln>
                  <a:noFill/>
                </a:ln>
                <a:solidFill>
                  <a:prstClr val="black"/>
                </a:solidFill>
                <a:effectLst/>
                <a:uLnTx/>
                <a:uFillTx/>
                <a:latin typeface="+mn-lt"/>
                <a:ea typeface="+mn-ea"/>
                <a:cs typeface="+mn-cs"/>
              </a:rPr>
              <a:t>Haptic</a:t>
            </a:r>
            <a:r>
              <a:rPr kumimoji="0" lang="nl-NL" altLang="nl-NL" sz="2800" b="0" i="0" u="none" strike="noStrike" kern="1200" cap="none" spc="0" normalizeH="0" baseline="0" noProof="0">
                <a:ln>
                  <a:noFill/>
                </a:ln>
                <a:solidFill>
                  <a:prstClr val="black"/>
                </a:solidFill>
                <a:effectLst/>
                <a:uLnTx/>
                <a:uFillTx/>
                <a:latin typeface="+mn-lt"/>
                <a:ea typeface="+mn-ea"/>
                <a:cs typeface="+mn-cs"/>
              </a:rPr>
              <a:t> Communication is geen communicatiemethode  op zich, maar </a:t>
            </a:r>
            <a:r>
              <a:rPr kumimoji="0" lang="nl-NL" altLang="nl-NL" sz="2800" b="1" i="0" u="sng" strike="noStrike" kern="1200" cap="none" spc="0" normalizeH="0" baseline="0" noProof="0">
                <a:ln>
                  <a:noFill/>
                </a:ln>
                <a:solidFill>
                  <a:prstClr val="black"/>
                </a:solidFill>
                <a:effectLst/>
                <a:uLnTx/>
                <a:uFillTx/>
                <a:latin typeface="+mn-lt"/>
                <a:ea typeface="+mn-ea"/>
                <a:cs typeface="+mn-cs"/>
              </a:rPr>
              <a:t>een ondersteunende vorm van communicatie</a:t>
            </a:r>
            <a:r>
              <a:rPr kumimoji="0" lang="nl-NL" altLang="nl-NL" sz="2800" b="0" i="0" u="none" strike="noStrike" kern="1200" cap="none" spc="0" normalizeH="0" baseline="0" noProof="0">
                <a:ln>
                  <a:noFill/>
                </a:ln>
                <a:solidFill>
                  <a:prstClr val="black"/>
                </a:solidFill>
                <a:effectLst/>
                <a:uLnTx/>
                <a:uFillTx/>
                <a:latin typeface="+mn-lt"/>
                <a:ea typeface="+mn-ea"/>
                <a:cs typeface="+mn-cs"/>
              </a:rPr>
              <a:t>. </a:t>
            </a:r>
          </a:p>
          <a:p>
            <a:pPr marL="0" marR="0" lvl="0" indent="-228600" algn="l" defTabSz="914400" rtl="0" eaLnBrk="1" fontAlgn="auto" latinLnBrk="0" hangingPunct="1">
              <a:lnSpc>
                <a:spcPct val="90000"/>
              </a:lnSpc>
              <a:spcBef>
                <a:spcPct val="0"/>
              </a:spcBef>
              <a:spcAft>
                <a:spcPct val="0"/>
              </a:spcAft>
              <a:buClrTx/>
              <a:buSzTx/>
              <a:buFontTx/>
              <a:buNone/>
              <a:tabLst/>
              <a:defRPr/>
            </a:pPr>
            <a:endParaRPr kumimoji="0" lang="nl-NL" altLang="nl-NL" sz="2800" b="0" i="0" u="none" strike="noStrike" kern="1200" cap="none" spc="0" normalizeH="0" baseline="0" noProof="0">
              <a:ln>
                <a:noFill/>
              </a:ln>
              <a:solidFill>
                <a:prstClr val="black"/>
              </a:solidFill>
              <a:effectLst/>
              <a:uLnTx/>
              <a:uFillTx/>
              <a:latin typeface="+mn-lt"/>
              <a:ea typeface="+mn-ea"/>
              <a:cs typeface="+mn-cs"/>
            </a:endParaRPr>
          </a:p>
          <a:p>
            <a:pPr marL="0" marR="0" lvl="0" indent="-228600" algn="l" defTabSz="914400" rtl="0" eaLnBrk="1" fontAlgn="auto" latinLnBrk="0" hangingPunct="1">
              <a:lnSpc>
                <a:spcPct val="90000"/>
              </a:lnSpc>
              <a:spcBef>
                <a:spcPct val="0"/>
              </a:spcBef>
              <a:spcAft>
                <a:spcPct val="0"/>
              </a:spcAft>
              <a:buClrTx/>
              <a:buSzTx/>
              <a:buFontTx/>
              <a:buNone/>
              <a:tabLst/>
              <a:defRPr/>
            </a:pPr>
            <a:r>
              <a:rPr kumimoji="0" lang="nl-NL" altLang="nl-NL" sz="2800" b="0" i="0" u="none" strike="noStrike" kern="1200" cap="none" spc="0" normalizeH="0" baseline="0" noProof="0">
                <a:ln>
                  <a:noFill/>
                </a:ln>
                <a:solidFill>
                  <a:prstClr val="black"/>
                </a:solidFill>
                <a:effectLst/>
                <a:uLnTx/>
                <a:uFillTx/>
                <a:latin typeface="+mn-lt"/>
                <a:ea typeface="+mn-ea"/>
                <a:cs typeface="+mn-cs"/>
              </a:rPr>
              <a:t>Het doel van SHC is </a:t>
            </a:r>
            <a:r>
              <a:rPr kumimoji="0" lang="nl-NL" altLang="nl-NL" sz="2800" b="1" i="0" u="sng" strike="noStrike" kern="1200" cap="none" spc="0" normalizeH="0" baseline="0" noProof="0">
                <a:ln>
                  <a:noFill/>
                </a:ln>
                <a:solidFill>
                  <a:prstClr val="black"/>
                </a:solidFill>
                <a:effectLst/>
                <a:uLnTx/>
                <a:uFillTx/>
                <a:latin typeface="+mn-lt"/>
                <a:ea typeface="+mn-ea"/>
                <a:cs typeface="+mn-cs"/>
              </a:rPr>
              <a:t>niet </a:t>
            </a:r>
            <a:r>
              <a:rPr kumimoji="0" lang="nl-NL" altLang="nl-NL" sz="2800" b="0" i="0" u="none" strike="noStrike" kern="1200" cap="none" spc="0" normalizeH="0" baseline="0" noProof="0">
                <a:ln>
                  <a:noFill/>
                </a:ln>
                <a:solidFill>
                  <a:prstClr val="black"/>
                </a:solidFill>
                <a:effectLst/>
                <a:uLnTx/>
                <a:uFillTx/>
                <a:latin typeface="+mn-lt"/>
                <a:ea typeface="+mn-ea"/>
                <a:cs typeface="+mn-cs"/>
              </a:rPr>
              <a:t>om de gebarentaal of de gesproken taal te vervangen, maar een aanvulling voor beide taalgroepen. </a:t>
            </a:r>
          </a:p>
          <a:p>
            <a:endParaRPr lang="en-GB"/>
          </a:p>
        </p:txBody>
      </p:sp>
      <p:pic>
        <p:nvPicPr>
          <p:cNvPr id="2" name="Picture 1">
            <a:extLst>
              <a:ext uri="{FF2B5EF4-FFF2-40B4-BE49-F238E27FC236}">
                <a16:creationId xmlns:a16="http://schemas.microsoft.com/office/drawing/2014/main" id="{FA9C001C-8020-608A-5CD7-F7C4965A645C}"/>
              </a:ext>
            </a:extLst>
          </p:cNvPr>
          <p:cNvPicPr>
            <a:picLocks noChangeAspect="1"/>
          </p:cNvPicPr>
          <p:nvPr/>
        </p:nvPicPr>
        <p:blipFill rotWithShape="1">
          <a:blip r:embed="rId3"/>
          <a:srcRect l="13953" t="18276" r="13721" b="21379"/>
          <a:stretch/>
        </p:blipFill>
        <p:spPr>
          <a:xfrm>
            <a:off x="162393" y="4144360"/>
            <a:ext cx="3676055" cy="2082119"/>
          </a:xfrm>
          <a:prstGeom prst="rect">
            <a:avLst/>
          </a:prstGeom>
        </p:spPr>
      </p:pic>
    </p:spTree>
    <p:extLst>
      <p:ext uri="{BB962C8B-B14F-4D97-AF65-F5344CB8AC3E}">
        <p14:creationId xmlns:p14="http://schemas.microsoft.com/office/powerpoint/2010/main" val="3713870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A41F580-40DE-CF18-0A5A-B3D71BF8D685}"/>
              </a:ext>
            </a:extLst>
          </p:cNvPr>
          <p:cNvSpPr>
            <a:spLocks noGrp="1"/>
          </p:cNvSpPr>
          <p:nvPr>
            <p:ph type="body" sz="quarter" idx="10"/>
          </p:nvPr>
        </p:nvSpPr>
        <p:spPr/>
        <p:txBody>
          <a:bodyPr lIns="0" tIns="0" rIns="0" bIns="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5400" b="0">
                <a:solidFill>
                  <a:prstClr val="black"/>
                </a:solidFill>
                <a:latin typeface="+mn-lt"/>
                <a:ea typeface="+mn-ea"/>
                <a:cs typeface="+mn-cs"/>
              </a:rPr>
              <a:t>V</a:t>
            </a:r>
            <a:r>
              <a:rPr kumimoji="0" lang="nl-NL" sz="5400" b="0" i="0" u="none" strike="noStrike" kern="1200" cap="none" spc="0" normalizeH="0" baseline="0" noProof="0" err="1">
                <a:ln>
                  <a:noFill/>
                </a:ln>
                <a:solidFill>
                  <a:prstClr val="black"/>
                </a:solidFill>
                <a:effectLst/>
                <a:uLnTx/>
                <a:uFillTx/>
                <a:latin typeface="+mn-lt"/>
                <a:ea typeface="+mn-ea"/>
                <a:cs typeface="+mn-cs"/>
              </a:rPr>
              <a:t>oorbeeld</a:t>
            </a:r>
            <a:endParaRPr kumimoji="0" lang="nl-NL" sz="5400" b="0" i="0" u="none" strike="noStrike" kern="1200" cap="none" spc="0" normalizeH="0" baseline="0" noProof="0">
              <a:ln>
                <a:noFill/>
              </a:ln>
              <a:solidFill>
                <a:prstClr val="black"/>
              </a:solidFill>
              <a:effectLst/>
              <a:uLnTx/>
              <a:uFillTx/>
              <a:latin typeface="+mn-lt"/>
              <a:ea typeface="+mn-ea"/>
              <a:cs typeface="+mn-cs"/>
            </a:endParaRPr>
          </a:p>
          <a:p>
            <a:endParaRPr lang="en-GB"/>
          </a:p>
        </p:txBody>
      </p:sp>
      <p:sp>
        <p:nvSpPr>
          <p:cNvPr id="5" name="Text Placeholder 4">
            <a:extLst>
              <a:ext uri="{FF2B5EF4-FFF2-40B4-BE49-F238E27FC236}">
                <a16:creationId xmlns:a16="http://schemas.microsoft.com/office/drawing/2014/main" id="{CB0C34C3-D307-F45B-2003-1DC8C3667E95}"/>
              </a:ext>
            </a:extLst>
          </p:cNvPr>
          <p:cNvSpPr>
            <a:spLocks noGrp="1"/>
          </p:cNvSpPr>
          <p:nvPr>
            <p:ph type="body" sz="quarter" idx="12"/>
          </p:nvPr>
        </p:nvSpPr>
        <p:spPr>
          <a:xfrm>
            <a:off x="587646" y="1852579"/>
            <a:ext cx="2218928" cy="2377738"/>
          </a:xfrm>
        </p:spPr>
        <p:txBody>
          <a:bodyPr/>
          <a:lstStyle/>
          <a:p>
            <a:r>
              <a:rPr lang="en-GB" sz="2800"/>
              <a:t>Huilen</a:t>
            </a:r>
          </a:p>
        </p:txBody>
      </p:sp>
      <p:pic>
        <p:nvPicPr>
          <p:cNvPr id="2" name="Picture 1">
            <a:extLst>
              <a:ext uri="{FF2B5EF4-FFF2-40B4-BE49-F238E27FC236}">
                <a16:creationId xmlns:a16="http://schemas.microsoft.com/office/drawing/2014/main" id="{FA9C001C-8020-608A-5CD7-F7C4965A645C}"/>
              </a:ext>
            </a:extLst>
          </p:cNvPr>
          <p:cNvPicPr>
            <a:picLocks noChangeAspect="1"/>
          </p:cNvPicPr>
          <p:nvPr/>
        </p:nvPicPr>
        <p:blipFill rotWithShape="1">
          <a:blip r:embed="rId3"/>
          <a:srcRect l="13953" t="18276" r="13721" b="21379"/>
          <a:stretch/>
        </p:blipFill>
        <p:spPr>
          <a:xfrm>
            <a:off x="162393" y="4144360"/>
            <a:ext cx="3676055" cy="2082119"/>
          </a:xfrm>
          <a:prstGeom prst="rect">
            <a:avLst/>
          </a:prstGeom>
        </p:spPr>
      </p:pic>
      <p:pic>
        <p:nvPicPr>
          <p:cNvPr id="3" name="Picture 8">
            <a:extLst>
              <a:ext uri="{FF2B5EF4-FFF2-40B4-BE49-F238E27FC236}">
                <a16:creationId xmlns:a16="http://schemas.microsoft.com/office/drawing/2014/main" id="{4C51AEA7-79CD-986C-BF6B-46F85033EE0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4134" y="1852579"/>
            <a:ext cx="6401882" cy="3117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001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A41F580-40DE-CF18-0A5A-B3D71BF8D685}"/>
              </a:ext>
            </a:extLst>
          </p:cNvPr>
          <p:cNvSpPr>
            <a:spLocks noGrp="1"/>
          </p:cNvSpPr>
          <p:nvPr>
            <p:ph type="body" sz="quarter" idx="10"/>
          </p:nvPr>
        </p:nvSpPr>
        <p:spPr>
          <a:xfrm>
            <a:off x="1488558" y="725135"/>
            <a:ext cx="10334430" cy="853499"/>
          </a:xfrm>
        </p:spPr>
        <p:txBody>
          <a:bodyPr lIns="0" tIns="0" rIns="0" bIns="0" anchor="t"/>
          <a:lstStyle/>
          <a:p>
            <a:r>
              <a:rPr kumimoji="0" lang="nl-NL" sz="4800" b="0" i="0" u="none" strike="noStrike" kern="1200" cap="none" spc="0" normalizeH="0" baseline="0" noProof="0">
                <a:ln>
                  <a:noFill/>
                </a:ln>
                <a:solidFill>
                  <a:prstClr val="black"/>
                </a:solidFill>
                <a:effectLst/>
                <a:uLnTx/>
                <a:uFillTx/>
                <a:latin typeface="+mn-lt"/>
                <a:ea typeface="Calibri" panose="020F0502020204030204" pitchFamily="34" charset="0"/>
                <a:cs typeface="Calibri" panose="020F0502020204030204" pitchFamily="34" charset="0"/>
              </a:rPr>
              <a:t>Ontstaan werkgroep SHC</a:t>
            </a:r>
            <a:endParaRPr lang="en-GB" sz="4800" err="1">
              <a:latin typeface="+mn-lt"/>
            </a:endParaRPr>
          </a:p>
        </p:txBody>
      </p:sp>
      <p:sp>
        <p:nvSpPr>
          <p:cNvPr id="5" name="Text Placeholder 4">
            <a:extLst>
              <a:ext uri="{FF2B5EF4-FFF2-40B4-BE49-F238E27FC236}">
                <a16:creationId xmlns:a16="http://schemas.microsoft.com/office/drawing/2014/main" id="{CB0C34C3-D307-F45B-2003-1DC8C3667E95}"/>
              </a:ext>
            </a:extLst>
          </p:cNvPr>
          <p:cNvSpPr>
            <a:spLocks noGrp="1"/>
          </p:cNvSpPr>
          <p:nvPr>
            <p:ph type="body" sz="quarter" idx="12"/>
          </p:nvPr>
        </p:nvSpPr>
        <p:spPr>
          <a:xfrm>
            <a:off x="967563" y="2444435"/>
            <a:ext cx="10855425" cy="1785881"/>
          </a:xfrm>
        </p:spPr>
        <p:txBody>
          <a:bodyPr/>
          <a:lstStyle/>
          <a:p>
            <a:pPr marL="0" marR="0" lvl="0" indent="0" algn="ctr" defTabSz="914400" rtl="0" eaLnBrk="1" fontAlgn="auto" latinLnBrk="0" hangingPunct="1">
              <a:lnSpc>
                <a:spcPct val="115000"/>
              </a:lnSpc>
              <a:spcBef>
                <a:spcPts val="1000"/>
              </a:spcBef>
              <a:spcAft>
                <a:spcPts val="800"/>
              </a:spcAft>
              <a:buClrTx/>
              <a:buSzTx/>
              <a:buFont typeface="Arial" panose="020B0604020202020204" pitchFamily="34" charset="0"/>
              <a:buNone/>
              <a:tabLst>
                <a:tab pos="457200" algn="l"/>
              </a:tabLst>
              <a:defRPr/>
            </a:pPr>
            <a:r>
              <a:rPr kumimoji="0" lang="nl-NL" sz="3600" b="0" i="0" u="none" strike="noStrike" kern="1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5 organisaties: </a:t>
            </a:r>
            <a:r>
              <a:rPr kumimoji="0" lang="nl-NL" sz="3600" b="0" i="0" u="none" strike="noStrike" kern="100" cap="none" spc="0" normalizeH="0" baseline="0" noProof="0" err="1">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Bartiméus</a:t>
            </a:r>
            <a:r>
              <a:rPr kumimoji="0" lang="nl-NL" sz="3600" b="0" i="0" u="none" strike="noStrike" kern="1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GGMD, </a:t>
            </a:r>
            <a:r>
              <a:rPr kumimoji="0" lang="nl-NL" sz="3600" b="0" i="0" u="none" strike="noStrike" kern="100" cap="none" spc="0" normalizeH="0" baseline="0" noProof="0" err="1">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Kalorama</a:t>
            </a:r>
            <a:r>
              <a:rPr kumimoji="0" lang="nl-NL" sz="3600" b="0" i="0" u="none" strike="noStrike" kern="1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nl-NL" sz="3600" b="0" i="0" u="none" strike="noStrike" kern="100" cap="none" spc="0" normalizeH="0" baseline="0" noProof="0" err="1">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Kentalis</a:t>
            </a:r>
            <a:r>
              <a:rPr kumimoji="0" lang="nl-NL" sz="3600" b="0" i="0" u="none" strike="noStrike" kern="1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en Visio</a:t>
            </a:r>
            <a:r>
              <a:rPr kumimoji="0" lang="nl-NL" sz="2400" b="0" i="0" u="none" strike="noStrike" kern="1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a:t>
            </a:r>
          </a:p>
          <a:p>
            <a:endParaRPr lang="en-GB"/>
          </a:p>
        </p:txBody>
      </p:sp>
      <p:pic>
        <p:nvPicPr>
          <p:cNvPr id="2" name="Picture 1">
            <a:extLst>
              <a:ext uri="{FF2B5EF4-FFF2-40B4-BE49-F238E27FC236}">
                <a16:creationId xmlns:a16="http://schemas.microsoft.com/office/drawing/2014/main" id="{FA9C001C-8020-608A-5CD7-F7C4965A645C}"/>
              </a:ext>
            </a:extLst>
          </p:cNvPr>
          <p:cNvPicPr>
            <a:picLocks noChangeAspect="1"/>
          </p:cNvPicPr>
          <p:nvPr/>
        </p:nvPicPr>
        <p:blipFill rotWithShape="1">
          <a:blip r:embed="rId3"/>
          <a:srcRect l="13953" t="18276" r="13721" b="21379"/>
          <a:stretch/>
        </p:blipFill>
        <p:spPr>
          <a:xfrm>
            <a:off x="162393" y="4144360"/>
            <a:ext cx="3676055" cy="2082119"/>
          </a:xfrm>
          <a:prstGeom prst="rect">
            <a:avLst/>
          </a:prstGeom>
        </p:spPr>
      </p:pic>
    </p:spTree>
    <p:extLst>
      <p:ext uri="{BB962C8B-B14F-4D97-AF65-F5344CB8AC3E}">
        <p14:creationId xmlns:p14="http://schemas.microsoft.com/office/powerpoint/2010/main" val="2595492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A41F580-40DE-CF18-0A5A-B3D71BF8D685}"/>
              </a:ext>
            </a:extLst>
          </p:cNvPr>
          <p:cNvSpPr>
            <a:spLocks noGrp="1"/>
          </p:cNvSpPr>
          <p:nvPr>
            <p:ph type="body" sz="quarter" idx="10"/>
          </p:nvPr>
        </p:nvSpPr>
        <p:spPr>
          <a:xfrm>
            <a:off x="2052084" y="1466839"/>
            <a:ext cx="7878725" cy="2445942"/>
          </a:xfrm>
        </p:spPr>
        <p:txBody>
          <a:bodyPr lIns="0" tIns="0" rIns="0" bIns="0" anchor="t"/>
          <a:lstStyle/>
          <a:p>
            <a:r>
              <a:rPr kumimoji="0" lang="nl-NL" sz="4800" b="0" i="0" u="none" strike="noStrike" kern="1200" cap="none" spc="0" normalizeH="0" baseline="0" noProof="0">
                <a:ln>
                  <a:noFill/>
                </a:ln>
                <a:solidFill>
                  <a:prstClr val="black"/>
                </a:solidFill>
                <a:effectLst/>
                <a:uLnTx/>
                <a:uFillTx/>
                <a:latin typeface="+mn-lt"/>
                <a:ea typeface="Calibri" panose="020F0502020204030204" pitchFamily="34" charset="0"/>
                <a:cs typeface="Calibri" panose="020F0502020204030204" pitchFamily="34" charset="0"/>
              </a:rPr>
              <a:t>Vanaf de start in 2015</a:t>
            </a:r>
          </a:p>
          <a:p>
            <a:r>
              <a:rPr kumimoji="0" lang="nl-NL" sz="4800" b="0" i="0" u="none" strike="noStrike" kern="1200" cap="none" spc="0" normalizeH="0" baseline="0" noProof="0">
                <a:ln>
                  <a:noFill/>
                </a:ln>
                <a:solidFill>
                  <a:prstClr val="black"/>
                </a:solidFill>
                <a:effectLst/>
                <a:uLnTx/>
                <a:uFillTx/>
                <a:latin typeface="+mn-lt"/>
                <a:ea typeface="Calibri" panose="020F0502020204030204" pitchFamily="34" charset="0"/>
                <a:cs typeface="Calibri" panose="020F0502020204030204" pitchFamily="34" charset="0"/>
              </a:rPr>
              <a:t>ervaringsdeskundigen als</a:t>
            </a:r>
            <a:endParaRPr lang="nl-NL" sz="4800" b="0">
              <a:solidFill>
                <a:prstClr val="black"/>
              </a:solidFill>
              <a:latin typeface="+mn-lt"/>
              <a:ea typeface="Calibri" panose="020F0502020204030204" pitchFamily="34" charset="0"/>
              <a:cs typeface="Calibri" panose="020F0502020204030204" pitchFamily="34" charset="0"/>
            </a:endParaRPr>
          </a:p>
          <a:p>
            <a:r>
              <a:rPr kumimoji="0" lang="nl-NL" sz="4800" b="0" i="0" u="none" strike="noStrike" kern="1200" cap="none" spc="0" normalizeH="0" baseline="0" noProof="0">
                <a:ln>
                  <a:noFill/>
                </a:ln>
                <a:solidFill>
                  <a:prstClr val="black"/>
                </a:solidFill>
                <a:effectLst/>
                <a:uLnTx/>
                <a:uFillTx/>
                <a:latin typeface="+mn-lt"/>
                <a:ea typeface="Calibri" panose="020F0502020204030204" pitchFamily="34" charset="0"/>
                <a:cs typeface="Calibri" panose="020F0502020204030204" pitchFamily="34" charset="0"/>
              </a:rPr>
              <a:t>co-docent</a:t>
            </a:r>
            <a:endParaRPr lang="en-GB" sz="4800" err="1">
              <a:latin typeface="+mn-lt"/>
            </a:endParaRPr>
          </a:p>
        </p:txBody>
      </p:sp>
      <p:pic>
        <p:nvPicPr>
          <p:cNvPr id="2" name="Picture 1">
            <a:extLst>
              <a:ext uri="{FF2B5EF4-FFF2-40B4-BE49-F238E27FC236}">
                <a16:creationId xmlns:a16="http://schemas.microsoft.com/office/drawing/2014/main" id="{FA9C001C-8020-608A-5CD7-F7C4965A645C}"/>
              </a:ext>
            </a:extLst>
          </p:cNvPr>
          <p:cNvPicPr>
            <a:picLocks noChangeAspect="1"/>
          </p:cNvPicPr>
          <p:nvPr/>
        </p:nvPicPr>
        <p:blipFill rotWithShape="1">
          <a:blip r:embed="rId3"/>
          <a:srcRect l="13953" t="18276" r="13721" b="21379"/>
          <a:stretch/>
        </p:blipFill>
        <p:spPr>
          <a:xfrm>
            <a:off x="162393" y="4144360"/>
            <a:ext cx="3676055" cy="2082119"/>
          </a:xfrm>
          <a:prstGeom prst="rect">
            <a:avLst/>
          </a:prstGeom>
        </p:spPr>
      </p:pic>
    </p:spTree>
    <p:extLst>
      <p:ext uri="{BB962C8B-B14F-4D97-AF65-F5344CB8AC3E}">
        <p14:creationId xmlns:p14="http://schemas.microsoft.com/office/powerpoint/2010/main" val="3182965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A9A8FE-B390-66DE-D3A4-8037244F6A39}"/>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14A9AB19-DBA3-129D-B171-A3E43E762617}"/>
              </a:ext>
            </a:extLst>
          </p:cNvPr>
          <p:cNvSpPr>
            <a:spLocks noGrp="1"/>
          </p:cNvSpPr>
          <p:nvPr>
            <p:ph type="body" sz="quarter" idx="10"/>
          </p:nvPr>
        </p:nvSpPr>
        <p:spPr>
          <a:xfrm>
            <a:off x="551035" y="668259"/>
            <a:ext cx="11481503" cy="4686300"/>
          </a:xfrm>
        </p:spPr>
        <p:txBody>
          <a:bodyPr lIns="0" tIns="0" rIns="0" bIns="0" anchor="t"/>
          <a:lstStyle/>
          <a:p>
            <a:endParaRPr lang="nl-NL" sz="5400" b="0">
              <a:solidFill>
                <a:schemeClr val="tx1"/>
              </a:solidFill>
              <a:latin typeface="+mn-lt"/>
              <a:ea typeface="Calibri"/>
              <a:cs typeface="Calibri"/>
            </a:endParaRPr>
          </a:p>
          <a:p>
            <a:r>
              <a:rPr lang="nl-NL" sz="5400" b="0">
                <a:solidFill>
                  <a:schemeClr val="tx1"/>
                </a:solidFill>
                <a:latin typeface="+mn-lt"/>
                <a:ea typeface="Calibri"/>
                <a:cs typeface="Calibri"/>
              </a:rPr>
              <a:t>Wat vraagt het van de Professional?</a:t>
            </a:r>
            <a:endParaRPr lang="en-US" sz="5400" b="0">
              <a:solidFill>
                <a:schemeClr val="tx1"/>
              </a:solidFill>
              <a:latin typeface="+mn-lt"/>
              <a:ea typeface="Verdana"/>
              <a:cs typeface="Calibri"/>
            </a:endParaRPr>
          </a:p>
          <a:p>
            <a:r>
              <a:rPr lang="nl-NL" sz="5400" b="0">
                <a:solidFill>
                  <a:schemeClr val="tx1"/>
                </a:solidFill>
                <a:latin typeface="+mn-lt"/>
                <a:ea typeface="Verdana"/>
                <a:cs typeface="Calibri"/>
              </a:rPr>
              <a:t>Wat vraagt het van de</a:t>
            </a:r>
            <a:endParaRPr lang="en-US" sz="5400" b="0">
              <a:solidFill>
                <a:schemeClr val="tx1"/>
              </a:solidFill>
              <a:latin typeface="+mn-lt"/>
              <a:ea typeface="Verdana"/>
              <a:cs typeface="Calibri"/>
            </a:endParaRPr>
          </a:p>
          <a:p>
            <a:r>
              <a:rPr lang="nl-NL" sz="5400" b="0">
                <a:solidFill>
                  <a:schemeClr val="tx1"/>
                </a:solidFill>
                <a:latin typeface="+mn-lt"/>
                <a:ea typeface="Verdana"/>
                <a:cs typeface="Calibri"/>
              </a:rPr>
              <a:t>ervaringsdeskundige?</a:t>
            </a:r>
            <a:r>
              <a:rPr lang="nl-NL" sz="5400" b="0">
                <a:solidFill>
                  <a:schemeClr val="tx1"/>
                </a:solidFill>
                <a:latin typeface="+mn-lt"/>
                <a:ea typeface="Calibri"/>
                <a:cs typeface="Calibri"/>
              </a:rPr>
              <a:t> </a:t>
            </a:r>
            <a:endParaRPr lang="en-GB" sz="5400" b="0">
              <a:solidFill>
                <a:schemeClr val="tx1"/>
              </a:solidFill>
              <a:latin typeface="+mn-lt"/>
              <a:ea typeface="Calibri"/>
              <a:cs typeface="Calibri"/>
            </a:endParaRPr>
          </a:p>
        </p:txBody>
      </p:sp>
      <p:pic>
        <p:nvPicPr>
          <p:cNvPr id="2" name="Picture 1">
            <a:extLst>
              <a:ext uri="{FF2B5EF4-FFF2-40B4-BE49-F238E27FC236}">
                <a16:creationId xmlns:a16="http://schemas.microsoft.com/office/drawing/2014/main" id="{5D2CBE23-7CA5-7C2C-384B-26641E4D7A0D}"/>
              </a:ext>
            </a:extLst>
          </p:cNvPr>
          <p:cNvPicPr>
            <a:picLocks noChangeAspect="1"/>
          </p:cNvPicPr>
          <p:nvPr/>
        </p:nvPicPr>
        <p:blipFill rotWithShape="1">
          <a:blip r:embed="rId3"/>
          <a:srcRect l="13953" t="18276" r="13721" b="21379"/>
          <a:stretch/>
        </p:blipFill>
        <p:spPr>
          <a:xfrm>
            <a:off x="171918" y="5258785"/>
            <a:ext cx="1971080" cy="1120094"/>
          </a:xfrm>
          <a:prstGeom prst="rect">
            <a:avLst/>
          </a:prstGeom>
        </p:spPr>
      </p:pic>
      <p:sp>
        <p:nvSpPr>
          <p:cNvPr id="3" name="Text Placeholder 3">
            <a:extLst>
              <a:ext uri="{FF2B5EF4-FFF2-40B4-BE49-F238E27FC236}">
                <a16:creationId xmlns:a16="http://schemas.microsoft.com/office/drawing/2014/main" id="{AA41F580-40DE-CF18-0A5A-B3D71BF8D685}"/>
              </a:ext>
            </a:extLst>
          </p:cNvPr>
          <p:cNvSpPr>
            <a:spLocks noGrp="1"/>
          </p:cNvSpPr>
          <p:nvPr/>
        </p:nvSpPr>
        <p:spPr>
          <a:xfrm>
            <a:off x="745778" y="347238"/>
            <a:ext cx="6200409" cy="1033604"/>
          </a:xfrm>
          <a:prstGeom prst="rect">
            <a:avLst/>
          </a:prstGeom>
        </p:spPr>
        <p:txBody>
          <a:bodyPr lIns="0" tIns="0" rIns="0" bIns="0" anchor="t"/>
          <a:lstStyle>
            <a:lvl1pPr marL="0" indent="0" algn="l" defTabSz="914400" rtl="0" eaLnBrk="1" latinLnBrk="0" hangingPunct="1">
              <a:lnSpc>
                <a:spcPct val="90000"/>
              </a:lnSpc>
              <a:spcBef>
                <a:spcPts val="1000"/>
              </a:spcBef>
              <a:buFontTx/>
              <a:buNone/>
              <a:defRPr sz="4000" b="1" i="0" kern="1200">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5400" b="0">
                <a:solidFill>
                  <a:prstClr val="black"/>
                </a:solidFill>
                <a:latin typeface="+mn-lt"/>
                <a:ea typeface="Verdana"/>
                <a:cs typeface="Calibri" panose="020F0502020204030204" pitchFamily="34" charset="0"/>
              </a:rPr>
              <a:t>Samenwerken</a:t>
            </a:r>
            <a:endParaRPr lang="en-US"/>
          </a:p>
          <a:p>
            <a:endParaRPr lang="nl-NL" sz="5400" b="0">
              <a:solidFill>
                <a:prstClr val="black"/>
              </a:solidFill>
              <a:latin typeface="+mn-lt"/>
              <a:ea typeface="Verdana"/>
              <a:cs typeface="Calibri"/>
            </a:endParaRPr>
          </a:p>
          <a:p>
            <a:endParaRPr lang="nl-NL" sz="5400" b="0">
              <a:solidFill>
                <a:prstClr val="black"/>
              </a:solidFill>
              <a:cs typeface="Calibri"/>
            </a:endParaRPr>
          </a:p>
        </p:txBody>
      </p:sp>
    </p:spTree>
    <p:extLst>
      <p:ext uri="{BB962C8B-B14F-4D97-AF65-F5344CB8AC3E}">
        <p14:creationId xmlns:p14="http://schemas.microsoft.com/office/powerpoint/2010/main" val="142260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A41F580-40DE-CF18-0A5A-B3D71BF8D685}"/>
              </a:ext>
            </a:extLst>
          </p:cNvPr>
          <p:cNvSpPr>
            <a:spLocks noGrp="1"/>
          </p:cNvSpPr>
          <p:nvPr>
            <p:ph type="body" sz="quarter" idx="10"/>
          </p:nvPr>
        </p:nvSpPr>
        <p:spPr>
          <a:xfrm>
            <a:off x="254271" y="520066"/>
            <a:ext cx="9693034" cy="1029994"/>
          </a:xfrm>
        </p:spPr>
        <p:txBody>
          <a:bodyPr lIns="0" tIns="0" rIns="0" bIns="0" anchor="t"/>
          <a:lstStyle/>
          <a:p>
            <a:pPr algn="ctr"/>
            <a:r>
              <a:rPr lang="nl-NL" sz="2800"/>
              <a:t>Implementatie van de functionele definitie van doofblindheid: de inzet van en samenwerking met ervaringsdeskundigen</a:t>
            </a:r>
          </a:p>
          <a:p>
            <a:endParaRPr lang="en-GB"/>
          </a:p>
        </p:txBody>
      </p:sp>
      <p:sp>
        <p:nvSpPr>
          <p:cNvPr id="5" name="Text Placeholder 4">
            <a:extLst>
              <a:ext uri="{FF2B5EF4-FFF2-40B4-BE49-F238E27FC236}">
                <a16:creationId xmlns:a16="http://schemas.microsoft.com/office/drawing/2014/main" id="{CB0C34C3-D307-F45B-2003-1DC8C3667E95}"/>
              </a:ext>
            </a:extLst>
          </p:cNvPr>
          <p:cNvSpPr>
            <a:spLocks noGrp="1"/>
          </p:cNvSpPr>
          <p:nvPr>
            <p:ph type="body" sz="quarter" idx="12"/>
          </p:nvPr>
        </p:nvSpPr>
        <p:spPr>
          <a:xfrm>
            <a:off x="587645" y="1550060"/>
            <a:ext cx="11235343" cy="3391395"/>
          </a:xfrm>
        </p:spPr>
        <p:txBody>
          <a:bodyPr lIns="0" tIns="0" rIns="0" bIns="0" anchor="t"/>
          <a:lstStyle/>
          <a:p>
            <a:endParaRPr lang="en-GB" sz="3200"/>
          </a:p>
          <a:p>
            <a:r>
              <a:rPr lang="nl-NL" sz="2400"/>
              <a:t> </a:t>
            </a:r>
          </a:p>
          <a:p>
            <a:r>
              <a:rPr lang="nl-NL" sz="2400"/>
              <a:t>Charlotte van de Molengraft – ervaringsdeskundige en lid van de projectgroep Functionele Definitie van Doofblindheid</a:t>
            </a:r>
          </a:p>
          <a:p>
            <a:r>
              <a:rPr lang="nl-NL" sz="2400"/>
              <a:t> </a:t>
            </a:r>
          </a:p>
          <a:p>
            <a:r>
              <a:rPr lang="nl-NL" sz="2400"/>
              <a:t>Marianne Rorije – onderzoeker bij Kentalis en lid van de projectgroep Functionele Definitie van Doofblindheid</a:t>
            </a:r>
          </a:p>
          <a:p>
            <a:endParaRPr lang="nl-NL" sz="2400"/>
          </a:p>
          <a:p>
            <a:endParaRPr lang="nl-NL" sz="2400"/>
          </a:p>
          <a:p>
            <a:r>
              <a:rPr lang="en-GB"/>
              <a:t>				Contact: ma.rorije@kentalis.nl</a:t>
            </a:r>
          </a:p>
        </p:txBody>
      </p:sp>
      <p:pic>
        <p:nvPicPr>
          <p:cNvPr id="2" name="Picture 1">
            <a:extLst>
              <a:ext uri="{FF2B5EF4-FFF2-40B4-BE49-F238E27FC236}">
                <a16:creationId xmlns:a16="http://schemas.microsoft.com/office/drawing/2014/main" id="{FA9C001C-8020-608A-5CD7-F7C4965A645C}"/>
              </a:ext>
            </a:extLst>
          </p:cNvPr>
          <p:cNvPicPr>
            <a:picLocks noChangeAspect="1"/>
          </p:cNvPicPr>
          <p:nvPr/>
        </p:nvPicPr>
        <p:blipFill rotWithShape="1">
          <a:blip r:embed="rId2"/>
          <a:srcRect l="13953" t="18276" r="13721" b="21379"/>
          <a:stretch/>
        </p:blipFill>
        <p:spPr>
          <a:xfrm>
            <a:off x="124962" y="4167271"/>
            <a:ext cx="3676055" cy="2082119"/>
          </a:xfrm>
          <a:prstGeom prst="rect">
            <a:avLst/>
          </a:prstGeom>
        </p:spPr>
      </p:pic>
    </p:spTree>
    <p:extLst>
      <p:ext uri="{BB962C8B-B14F-4D97-AF65-F5344CB8AC3E}">
        <p14:creationId xmlns:p14="http://schemas.microsoft.com/office/powerpoint/2010/main" val="3387850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A41F580-40DE-CF18-0A5A-B3D71BF8D685}"/>
              </a:ext>
            </a:extLst>
          </p:cNvPr>
          <p:cNvSpPr>
            <a:spLocks noGrp="1"/>
          </p:cNvSpPr>
          <p:nvPr>
            <p:ph type="body" sz="quarter" idx="10"/>
          </p:nvPr>
        </p:nvSpPr>
        <p:spPr>
          <a:xfrm>
            <a:off x="375385" y="356135"/>
            <a:ext cx="11447603" cy="994101"/>
          </a:xfrm>
        </p:spPr>
        <p:txBody>
          <a:bodyPr lIns="0" tIns="0" rIns="0" bIns="0" anchor="t"/>
          <a:lstStyle/>
          <a:p>
            <a:pPr algn="ctr"/>
            <a:r>
              <a:rPr lang="en-GB" sz="2800"/>
              <a:t>De </a:t>
            </a:r>
            <a:r>
              <a:rPr lang="en-GB" sz="2800" err="1"/>
              <a:t>ontwikkeling</a:t>
            </a:r>
            <a:r>
              <a:rPr lang="en-GB" sz="2800"/>
              <a:t> en </a:t>
            </a:r>
            <a:r>
              <a:rPr lang="en-GB" sz="2800" err="1"/>
              <a:t>implementatie</a:t>
            </a:r>
            <a:r>
              <a:rPr lang="en-GB" sz="2800"/>
              <a:t> van </a:t>
            </a:r>
            <a:br>
              <a:rPr lang="en-GB" sz="2800"/>
            </a:br>
            <a:r>
              <a:rPr lang="en-GB" sz="2800"/>
              <a:t>de </a:t>
            </a:r>
            <a:r>
              <a:rPr lang="en-GB" sz="2800" err="1"/>
              <a:t>functionele</a:t>
            </a:r>
            <a:r>
              <a:rPr lang="en-GB" sz="2800"/>
              <a:t> </a:t>
            </a:r>
            <a:r>
              <a:rPr lang="en-GB" sz="2800" err="1"/>
              <a:t>definitie</a:t>
            </a:r>
            <a:r>
              <a:rPr lang="en-GB" sz="2800"/>
              <a:t> van doofblindheid </a:t>
            </a:r>
          </a:p>
        </p:txBody>
      </p:sp>
      <p:sp>
        <p:nvSpPr>
          <p:cNvPr id="5" name="Text Placeholder 4">
            <a:extLst>
              <a:ext uri="{FF2B5EF4-FFF2-40B4-BE49-F238E27FC236}">
                <a16:creationId xmlns:a16="http://schemas.microsoft.com/office/drawing/2014/main" id="{CB0C34C3-D307-F45B-2003-1DC8C3667E95}"/>
              </a:ext>
            </a:extLst>
          </p:cNvPr>
          <p:cNvSpPr>
            <a:spLocks noGrp="1"/>
          </p:cNvSpPr>
          <p:nvPr>
            <p:ph type="body" sz="quarter" idx="12"/>
          </p:nvPr>
        </p:nvSpPr>
        <p:spPr>
          <a:xfrm>
            <a:off x="587645" y="1852579"/>
            <a:ext cx="11235343" cy="2377738"/>
          </a:xfrm>
        </p:spPr>
        <p:txBody>
          <a:bodyPr lIns="0" tIns="0" rIns="0" bIns="0" anchor="t"/>
          <a:lstStyle/>
          <a:p>
            <a:endParaRPr lang="nl-NL"/>
          </a:p>
          <a:p>
            <a:endParaRPr lang="nl-NL"/>
          </a:p>
          <a:p>
            <a:endParaRPr lang="nl-NL"/>
          </a:p>
          <a:p>
            <a:r>
              <a:rPr lang="nl-NL"/>
              <a:t> </a:t>
            </a:r>
          </a:p>
          <a:p>
            <a:endParaRPr lang="en-GB"/>
          </a:p>
        </p:txBody>
      </p:sp>
      <p:pic>
        <p:nvPicPr>
          <p:cNvPr id="2" name="Picture 1">
            <a:extLst>
              <a:ext uri="{FF2B5EF4-FFF2-40B4-BE49-F238E27FC236}">
                <a16:creationId xmlns:a16="http://schemas.microsoft.com/office/drawing/2014/main" id="{FA9C001C-8020-608A-5CD7-F7C4965A645C}"/>
              </a:ext>
            </a:extLst>
          </p:cNvPr>
          <p:cNvPicPr>
            <a:picLocks noChangeAspect="1"/>
          </p:cNvPicPr>
          <p:nvPr/>
        </p:nvPicPr>
        <p:blipFill rotWithShape="1">
          <a:blip r:embed="rId2"/>
          <a:srcRect l="13953" t="18276" r="13721" b="21379"/>
          <a:stretch/>
        </p:blipFill>
        <p:spPr>
          <a:xfrm>
            <a:off x="129596" y="4144360"/>
            <a:ext cx="3676055" cy="2082119"/>
          </a:xfrm>
          <a:prstGeom prst="rect">
            <a:avLst/>
          </a:prstGeom>
        </p:spPr>
      </p:pic>
      <p:sp>
        <p:nvSpPr>
          <p:cNvPr id="6" name="Tekstvak 5">
            <a:extLst>
              <a:ext uri="{FF2B5EF4-FFF2-40B4-BE49-F238E27FC236}">
                <a16:creationId xmlns:a16="http://schemas.microsoft.com/office/drawing/2014/main" id="{318F013D-4B5D-92EF-7136-F9BD4A19F970}"/>
              </a:ext>
            </a:extLst>
          </p:cNvPr>
          <p:cNvSpPr txBox="1"/>
          <p:nvPr/>
        </p:nvSpPr>
        <p:spPr>
          <a:xfrm>
            <a:off x="1068223" y="1615691"/>
            <a:ext cx="10041310" cy="2385268"/>
          </a:xfrm>
          <a:prstGeom prst="rect">
            <a:avLst/>
          </a:prstGeom>
          <a:noFill/>
        </p:spPr>
        <p:txBody>
          <a:bodyPr wrap="square">
            <a:spAutoFit/>
          </a:bodyPr>
          <a:lstStyle/>
          <a:p>
            <a:pPr>
              <a:spcBef>
                <a:spcPts val="200"/>
              </a:spcBef>
              <a:spcAft>
                <a:spcPts val="200"/>
              </a:spcAft>
            </a:pPr>
            <a:endParaRPr lang="nl-NL" sz="2400" kern="100">
              <a:effectLst/>
              <a:latin typeface="Segoe UI Light" panose="020B0502040204020203" pitchFamily="34" charset="0"/>
              <a:ea typeface="Times New Roman" panose="02020603050405020304" pitchFamily="18" charset="0"/>
              <a:cs typeface="Times New Roman" panose="02020603050405020304" pitchFamily="18" charset="0"/>
            </a:endParaRPr>
          </a:p>
          <a:p>
            <a:pPr marL="457200" lvl="0" indent="-457200">
              <a:spcBef>
                <a:spcPts val="200"/>
              </a:spcBef>
              <a:buFont typeface="+mj-lt"/>
              <a:buAutoNum type="arabicPeriod"/>
            </a:pPr>
            <a:r>
              <a:rPr lang="nl-NL" sz="2400" kern="100">
                <a:effectLst/>
                <a:ea typeface="Times New Roman" panose="02020603050405020304" pitchFamily="18" charset="0"/>
                <a:cs typeface="Times New Roman" panose="02020603050405020304" pitchFamily="18" charset="0"/>
              </a:rPr>
              <a:t>Ontwikkeling van de functionele definitie van doofblindheid (waarom, hoe) – looptijd project: 2020-2022</a:t>
            </a:r>
          </a:p>
          <a:p>
            <a:pPr lvl="0">
              <a:spcBef>
                <a:spcPts val="200"/>
              </a:spcBef>
            </a:pPr>
            <a:endParaRPr lang="nl-NL" sz="2400" kern="100">
              <a:effectLst/>
              <a:ea typeface="Times New Roman" panose="02020603050405020304" pitchFamily="18" charset="0"/>
              <a:cs typeface="Times New Roman" panose="02020603050405020304" pitchFamily="18" charset="0"/>
            </a:endParaRPr>
          </a:p>
          <a:p>
            <a:pPr marL="457200" lvl="0" indent="-457200">
              <a:spcAft>
                <a:spcPts val="200"/>
              </a:spcAft>
              <a:buFont typeface="+mj-lt"/>
              <a:buAutoNum type="arabicPeriod" startAt="2"/>
            </a:pPr>
            <a:r>
              <a:rPr lang="nl-NL" sz="2400" kern="100">
                <a:effectLst/>
                <a:ea typeface="Times New Roman" panose="02020603050405020304" pitchFamily="18" charset="0"/>
                <a:cs typeface="Times New Roman" panose="02020603050405020304" pitchFamily="18" charset="0"/>
              </a:rPr>
              <a:t>Implementatie van de functionele definitie van doofblindheid op 3 manieren – looptijd project: 2023-2026</a:t>
            </a:r>
          </a:p>
        </p:txBody>
      </p:sp>
    </p:spTree>
    <p:extLst>
      <p:ext uri="{BB962C8B-B14F-4D97-AF65-F5344CB8AC3E}">
        <p14:creationId xmlns:p14="http://schemas.microsoft.com/office/powerpoint/2010/main" val="2958807895"/>
      </p:ext>
    </p:extLst>
  </p:cSld>
  <p:clrMapOvr>
    <a:masterClrMapping/>
  </p:clrMapOvr>
</p:sld>
</file>

<file path=ppt/theme/theme1.xml><?xml version="1.0" encoding="utf-8"?>
<a:theme xmlns:a="http://schemas.openxmlformats.org/drawingml/2006/main" name="Kantoorthema">
  <a:themeElements>
    <a:clrScheme name="Kennis over zien">
      <a:dk1>
        <a:srgbClr val="000000"/>
      </a:dk1>
      <a:lt1>
        <a:srgbClr val="FFFFFF"/>
      </a:lt1>
      <a:dk2>
        <a:srgbClr val="000000"/>
      </a:dk2>
      <a:lt2>
        <a:srgbClr val="FFFFFF"/>
      </a:lt2>
      <a:accent1>
        <a:srgbClr val="00819A"/>
      </a:accent1>
      <a:accent2>
        <a:srgbClr val="22A571"/>
      </a:accent2>
      <a:accent3>
        <a:srgbClr val="3E90C5"/>
      </a:accent3>
      <a:accent4>
        <a:srgbClr val="418993"/>
      </a:accent4>
      <a:accent5>
        <a:srgbClr val="1F5C69"/>
      </a:accent5>
      <a:accent6>
        <a:srgbClr val="24618E"/>
      </a:accent6>
      <a:hlink>
        <a:srgbClr val="0563C1"/>
      </a:hlink>
      <a:folHlink>
        <a:srgbClr val="954F72"/>
      </a:folHlink>
    </a:clrScheme>
    <a:fontScheme name="Aangepast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ennis over zien.potx" id="{C8378FE9-AD65-284E-B87C-386E036530F1}" vid="{20EF88BD-0242-884A-A2DD-577FD42CD47F}"/>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d42a553-7c30-49a9-9ad8-bb5cd5eb4cbb" xsi:nil="true"/>
    <lcf76f155ced4ddcb4097134ff3c332f xmlns="2d326f05-ef6f-4877-b33b-abb09b7d5128">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617A39CF4652843941A638A6B028BF5" ma:contentTypeVersion="13" ma:contentTypeDescription="Een nieuw document maken." ma:contentTypeScope="" ma:versionID="a3b876092086f84b5a048298280af529">
  <xsd:schema xmlns:xsd="http://www.w3.org/2001/XMLSchema" xmlns:xs="http://www.w3.org/2001/XMLSchema" xmlns:p="http://schemas.microsoft.com/office/2006/metadata/properties" xmlns:ns2="2d326f05-ef6f-4877-b33b-abb09b7d5128" xmlns:ns3="7d42a553-7c30-49a9-9ad8-bb5cd5eb4cbb" targetNamespace="http://schemas.microsoft.com/office/2006/metadata/properties" ma:root="true" ma:fieldsID="90493d4b6956930f633c067222e25102" ns2:_="" ns3:_="">
    <xsd:import namespace="2d326f05-ef6f-4877-b33b-abb09b7d5128"/>
    <xsd:import namespace="7d42a553-7c30-49a9-9ad8-bb5cd5eb4cb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326f05-ef6f-4877-b33b-abb09b7d51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Afbeeldingtags" ma:readOnly="false" ma:fieldId="{5cf76f15-5ced-4ddc-b409-7134ff3c332f}" ma:taxonomyMulti="true" ma:sspId="b29649d5-2f7e-4ac3-9554-7c861e67dcf7"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d42a553-7c30-49a9-9ad8-bb5cd5eb4cb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2ae56ce2-8689-4b5a-941d-e924743aa7c3}" ma:internalName="TaxCatchAll" ma:showField="CatchAllData" ma:web="7d42a553-7c30-49a9-9ad8-bb5cd5eb4cb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D09EDC0-1E6B-4CEB-98ED-0794C0B31E0D}">
  <ds:schemaRefs>
    <ds:schemaRef ds:uri="2d326f05-ef6f-4877-b33b-abb09b7d5128"/>
    <ds:schemaRef ds:uri="7d42a553-7c30-49a9-9ad8-bb5cd5eb4cbb"/>
    <ds:schemaRef ds:uri="99d13b2b-4e5b-4ed3-bec9-5b0e56ec485b"/>
    <ds:schemaRef ds:uri="9b6572fc-fa2b-4547-9ddf-896420785c3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A8A9E2A-5523-4E7E-A6CD-233F972FD3D5}">
  <ds:schemaRefs>
    <ds:schemaRef ds:uri="http://schemas.microsoft.com/sharepoint/v3/contenttype/forms"/>
  </ds:schemaRefs>
</ds:datastoreItem>
</file>

<file path=customXml/itemProps3.xml><?xml version="1.0" encoding="utf-8"?>
<ds:datastoreItem xmlns:ds="http://schemas.openxmlformats.org/officeDocument/2006/customXml" ds:itemID="{9893E485-8B32-4F57-A958-2F83E151B548}">
  <ds:schemaRefs>
    <ds:schemaRef ds:uri="2d326f05-ef6f-4877-b33b-abb09b7d5128"/>
    <ds:schemaRef ds:uri="7d42a553-7c30-49a9-9ad8-bb5cd5eb4cb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Kennis over zien (004)</Template>
  <Application>Microsoft Office PowerPoint</Application>
  <PresentationFormat>Widescreen</PresentationFormat>
  <Slides>10</Slides>
  <Notes>6</Notes>
  <HiddenSlides>0</HiddenSlide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Kantoorthema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Mulders, Alexandra</dc:creator>
  <cp:revision>2</cp:revision>
  <dcterms:created xsi:type="dcterms:W3CDTF">2021-07-28T08:10:41Z</dcterms:created>
  <dcterms:modified xsi:type="dcterms:W3CDTF">2026-01-26T16:14:16Z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0x0101002617A39CF4652843941A638A6B028BF5</vt:lpwstr>
  </property>
  <property fmtid="{D5CDD505-2E9C-101B-9397-08002B2CF9AE}" pid="3" name="MediaServiceImageTags">
    <vt:lpwstr/>
  </property>
</Properties>
</file>